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4"/>
  </p:sldMasterIdLst>
  <p:notesMasterIdLst>
    <p:notesMasterId r:id="rId40"/>
  </p:notesMasterIdLst>
  <p:sldIdLst>
    <p:sldId id="305" r:id="rId5"/>
    <p:sldId id="311" r:id="rId6"/>
    <p:sldId id="261" r:id="rId7"/>
    <p:sldId id="262" r:id="rId8"/>
    <p:sldId id="263" r:id="rId9"/>
    <p:sldId id="307" r:id="rId10"/>
    <p:sldId id="310" r:id="rId11"/>
    <p:sldId id="309" r:id="rId12"/>
    <p:sldId id="308" r:id="rId13"/>
    <p:sldId id="265" r:id="rId14"/>
    <p:sldId id="266" r:id="rId15"/>
    <p:sldId id="267" r:id="rId16"/>
    <p:sldId id="268" r:id="rId17"/>
    <p:sldId id="269" r:id="rId18"/>
    <p:sldId id="270" r:id="rId19"/>
    <p:sldId id="271" r:id="rId20"/>
    <p:sldId id="272" r:id="rId21"/>
    <p:sldId id="273" r:id="rId22"/>
    <p:sldId id="274" r:id="rId23"/>
    <p:sldId id="275" r:id="rId24"/>
    <p:sldId id="280" r:id="rId25"/>
    <p:sldId id="281" r:id="rId26"/>
    <p:sldId id="282" r:id="rId27"/>
    <p:sldId id="283" r:id="rId28"/>
    <p:sldId id="284" r:id="rId29"/>
    <p:sldId id="285" r:id="rId30"/>
    <p:sldId id="286" r:id="rId31"/>
    <p:sldId id="294" r:id="rId32"/>
    <p:sldId id="295" r:id="rId33"/>
    <p:sldId id="296" r:id="rId34"/>
    <p:sldId id="297" r:id="rId35"/>
    <p:sldId id="298" r:id="rId36"/>
    <p:sldId id="299" r:id="rId37"/>
    <p:sldId id="300" r:id="rId38"/>
    <p:sldId id="302" r:id="rId39"/>
  </p:sldIdLst>
  <p:sldSz cx="7772400" cy="10058400"/>
  <p:notesSz cx="6858000" cy="9144000"/>
  <p:embeddedFontLst>
    <p:embeddedFont>
      <p:font typeface="Roboto" panose="02000000000000000000" pitchFamily="2" charset="0"/>
      <p:regular r:id="rId41"/>
      <p:bold r:id="rId42"/>
      <p:italic r:id="rId43"/>
      <p:boldItalic r:id="rId44"/>
    </p:embeddedFont>
    <p:embeddedFont>
      <p:font typeface="Roboto Black" panose="02000000000000000000" pitchFamily="2" charset="0"/>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25AEE5-69DB-4576-8C3A-6055AC48C944}" v="949" dt="2025-02-25T01:28:08.726"/>
  </p1510:revLst>
</p1510:revInfo>
</file>

<file path=ppt/tableStyles.xml><?xml version="1.0" encoding="utf-8"?>
<a:tblStyleLst xmlns:a="http://schemas.openxmlformats.org/drawingml/2006/main" def="{00303832-5AA6-43BC-B9F6-F03B1BD7682E}">
  <a:tblStyle styleId="{00303832-5AA6-43BC-B9F6-F03B1BD768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2196" y="66"/>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P Adhi" userId="c9fded14cd945cf3" providerId="Windows Live" clId="Web-{9725AEE5-69DB-4576-8C3A-6055AC48C944}"/>
    <pc:docChg chg="addSld delSld modSld sldOrd">
      <pc:chgData name="DP Adhi" userId="c9fded14cd945cf3" providerId="Windows Live" clId="Web-{9725AEE5-69DB-4576-8C3A-6055AC48C944}" dt="2025-02-25T01:28:08.711" v="948" actId="20577"/>
      <pc:docMkLst>
        <pc:docMk/>
      </pc:docMkLst>
      <pc:sldChg chg="del">
        <pc:chgData name="DP Adhi" userId="c9fded14cd945cf3" providerId="Windows Live" clId="Web-{9725AEE5-69DB-4576-8C3A-6055AC48C944}" dt="2025-02-23T22:06:03.528" v="14"/>
        <pc:sldMkLst>
          <pc:docMk/>
          <pc:sldMk cId="0" sldId="256"/>
        </pc:sldMkLst>
      </pc:sldChg>
      <pc:sldChg chg="addSp modSp add del">
        <pc:chgData name="DP Adhi" userId="c9fded14cd945cf3" providerId="Windows Live" clId="Web-{9725AEE5-69DB-4576-8C3A-6055AC48C944}" dt="2025-02-25T01:26:03.958" v="902"/>
        <pc:sldMkLst>
          <pc:docMk/>
          <pc:sldMk cId="0" sldId="263"/>
        </pc:sldMkLst>
        <pc:spChg chg="add mod">
          <ac:chgData name="DP Adhi" userId="c9fded14cd945cf3" providerId="Windows Live" clId="Web-{9725AEE5-69DB-4576-8C3A-6055AC48C944}" dt="2025-02-23T22:26:28.199" v="389" actId="14100"/>
          <ac:spMkLst>
            <pc:docMk/>
            <pc:sldMk cId="0" sldId="263"/>
            <ac:spMk id="2" creationId="{1A554FF0-46F6-9294-A52E-219AE660408C}"/>
          </ac:spMkLst>
        </pc:spChg>
        <pc:spChg chg="mod">
          <ac:chgData name="DP Adhi" userId="c9fded14cd945cf3" providerId="Windows Live" clId="Web-{9725AEE5-69DB-4576-8C3A-6055AC48C944}" dt="2025-02-23T22:44:49.690" v="694" actId="14100"/>
          <ac:spMkLst>
            <pc:docMk/>
            <pc:sldMk cId="0" sldId="263"/>
            <ac:spMk id="194" creationId="{00000000-0000-0000-0000-000000000000}"/>
          </ac:spMkLst>
        </pc:spChg>
      </pc:sldChg>
      <pc:sldChg chg="del">
        <pc:chgData name="DP Adhi" userId="c9fded14cd945cf3" providerId="Windows Live" clId="Web-{9725AEE5-69DB-4576-8C3A-6055AC48C944}" dt="2025-02-23T22:55:32.090" v="848"/>
        <pc:sldMkLst>
          <pc:docMk/>
          <pc:sldMk cId="0" sldId="264"/>
        </pc:sldMkLst>
      </pc:sldChg>
      <pc:sldChg chg="del">
        <pc:chgData name="DP Adhi" userId="c9fded14cd945cf3" providerId="Windows Live" clId="Web-{9725AEE5-69DB-4576-8C3A-6055AC48C944}" dt="2025-02-23T22:05:10.149" v="1"/>
        <pc:sldMkLst>
          <pc:docMk/>
          <pc:sldMk cId="0" sldId="276"/>
        </pc:sldMkLst>
      </pc:sldChg>
      <pc:sldChg chg="del">
        <pc:chgData name="DP Adhi" userId="c9fded14cd945cf3" providerId="Windows Live" clId="Web-{9725AEE5-69DB-4576-8C3A-6055AC48C944}" dt="2025-02-23T22:05:11.165" v="2"/>
        <pc:sldMkLst>
          <pc:docMk/>
          <pc:sldMk cId="0" sldId="277"/>
        </pc:sldMkLst>
      </pc:sldChg>
      <pc:sldChg chg="del">
        <pc:chgData name="DP Adhi" userId="c9fded14cd945cf3" providerId="Windows Live" clId="Web-{9725AEE5-69DB-4576-8C3A-6055AC48C944}" dt="2025-02-23T22:05:12.149" v="3"/>
        <pc:sldMkLst>
          <pc:docMk/>
          <pc:sldMk cId="0" sldId="278"/>
        </pc:sldMkLst>
      </pc:sldChg>
      <pc:sldChg chg="del">
        <pc:chgData name="DP Adhi" userId="c9fded14cd945cf3" providerId="Windows Live" clId="Web-{9725AEE5-69DB-4576-8C3A-6055AC48C944}" dt="2025-02-23T22:05:12.978" v="4"/>
        <pc:sldMkLst>
          <pc:docMk/>
          <pc:sldMk cId="0" sldId="279"/>
        </pc:sldMkLst>
      </pc:sldChg>
      <pc:sldChg chg="del">
        <pc:chgData name="DP Adhi" userId="c9fded14cd945cf3" providerId="Windows Live" clId="Web-{9725AEE5-69DB-4576-8C3A-6055AC48C944}" dt="2025-02-23T22:05:38.995" v="7"/>
        <pc:sldMkLst>
          <pc:docMk/>
          <pc:sldMk cId="0" sldId="287"/>
        </pc:sldMkLst>
      </pc:sldChg>
      <pc:sldChg chg="del">
        <pc:chgData name="DP Adhi" userId="c9fded14cd945cf3" providerId="Windows Live" clId="Web-{9725AEE5-69DB-4576-8C3A-6055AC48C944}" dt="2025-02-23T22:05:36.120" v="6"/>
        <pc:sldMkLst>
          <pc:docMk/>
          <pc:sldMk cId="0" sldId="288"/>
        </pc:sldMkLst>
      </pc:sldChg>
      <pc:sldChg chg="del">
        <pc:chgData name="DP Adhi" userId="c9fded14cd945cf3" providerId="Windows Live" clId="Web-{9725AEE5-69DB-4576-8C3A-6055AC48C944}" dt="2025-02-23T22:05:33.776" v="5"/>
        <pc:sldMkLst>
          <pc:docMk/>
          <pc:sldMk cId="0" sldId="289"/>
        </pc:sldMkLst>
      </pc:sldChg>
      <pc:sldChg chg="del">
        <pc:chgData name="DP Adhi" userId="c9fded14cd945cf3" providerId="Windows Live" clId="Web-{9725AEE5-69DB-4576-8C3A-6055AC48C944}" dt="2025-02-23T22:05:04.461" v="0"/>
        <pc:sldMkLst>
          <pc:docMk/>
          <pc:sldMk cId="0" sldId="290"/>
        </pc:sldMkLst>
      </pc:sldChg>
      <pc:sldChg chg="del">
        <pc:chgData name="DP Adhi" userId="c9fded14cd945cf3" providerId="Windows Live" clId="Web-{9725AEE5-69DB-4576-8C3A-6055AC48C944}" dt="2025-02-23T22:05:40.417" v="8"/>
        <pc:sldMkLst>
          <pc:docMk/>
          <pc:sldMk cId="0" sldId="291"/>
        </pc:sldMkLst>
      </pc:sldChg>
      <pc:sldChg chg="del">
        <pc:chgData name="DP Adhi" userId="c9fded14cd945cf3" providerId="Windows Live" clId="Web-{9725AEE5-69DB-4576-8C3A-6055AC48C944}" dt="2025-02-23T22:05:41.807" v="9"/>
        <pc:sldMkLst>
          <pc:docMk/>
          <pc:sldMk cId="0" sldId="292"/>
        </pc:sldMkLst>
      </pc:sldChg>
      <pc:sldChg chg="del">
        <pc:chgData name="DP Adhi" userId="c9fded14cd945cf3" providerId="Windows Live" clId="Web-{9725AEE5-69DB-4576-8C3A-6055AC48C944}" dt="2025-02-23T22:05:42.464" v="10"/>
        <pc:sldMkLst>
          <pc:docMk/>
          <pc:sldMk cId="0" sldId="293"/>
        </pc:sldMkLst>
      </pc:sldChg>
      <pc:sldChg chg="del">
        <pc:chgData name="DP Adhi" userId="c9fded14cd945cf3" providerId="Windows Live" clId="Web-{9725AEE5-69DB-4576-8C3A-6055AC48C944}" dt="2025-02-23T22:05:45.870" v="11"/>
        <pc:sldMkLst>
          <pc:docMk/>
          <pc:sldMk cId="0" sldId="301"/>
        </pc:sldMkLst>
      </pc:sldChg>
      <pc:sldChg chg="del">
        <pc:chgData name="DP Adhi" userId="c9fded14cd945cf3" providerId="Windows Live" clId="Web-{9725AEE5-69DB-4576-8C3A-6055AC48C944}" dt="2025-02-23T22:05:48.417" v="12"/>
        <pc:sldMkLst>
          <pc:docMk/>
          <pc:sldMk cId="0" sldId="303"/>
        </pc:sldMkLst>
      </pc:sldChg>
      <pc:sldChg chg="del">
        <pc:chgData name="DP Adhi" userId="c9fded14cd945cf3" providerId="Windows Live" clId="Web-{9725AEE5-69DB-4576-8C3A-6055AC48C944}" dt="2025-02-23T22:05:52.964" v="13"/>
        <pc:sldMkLst>
          <pc:docMk/>
          <pc:sldMk cId="0" sldId="304"/>
        </pc:sldMkLst>
      </pc:sldChg>
      <pc:sldChg chg="addSp delSp modSp add del replId">
        <pc:chgData name="DP Adhi" userId="c9fded14cd945cf3" providerId="Windows Live" clId="Web-{9725AEE5-69DB-4576-8C3A-6055AC48C944}" dt="2025-02-23T22:55:41.418" v="850"/>
        <pc:sldMkLst>
          <pc:docMk/>
          <pc:sldMk cId="42540791" sldId="306"/>
        </pc:sldMkLst>
        <pc:spChg chg="add del mod">
          <ac:chgData name="DP Adhi" userId="c9fded14cd945cf3" providerId="Windows Live" clId="Web-{9725AEE5-69DB-4576-8C3A-6055AC48C944}" dt="2025-02-23T22:49:29.614" v="713"/>
          <ac:spMkLst>
            <pc:docMk/>
            <pc:sldMk cId="42540791" sldId="306"/>
            <ac:spMk id="4" creationId="{08553D6F-15FC-32D2-4570-C0184E935C99}"/>
          </ac:spMkLst>
        </pc:spChg>
        <pc:spChg chg="add del mod">
          <ac:chgData name="DP Adhi" userId="c9fded14cd945cf3" providerId="Windows Live" clId="Web-{9725AEE5-69DB-4576-8C3A-6055AC48C944}" dt="2025-02-23T22:53:30.551" v="837" actId="20577"/>
          <ac:spMkLst>
            <pc:docMk/>
            <pc:sldMk cId="42540791" sldId="306"/>
            <ac:spMk id="194" creationId="{46FBF8BC-55C9-E0C1-8FE8-8CFF17762323}"/>
          </ac:spMkLst>
        </pc:spChg>
      </pc:sldChg>
      <pc:sldChg chg="modSp add del replId">
        <pc:chgData name="DP Adhi" userId="c9fded14cd945cf3" providerId="Windows Live" clId="Web-{9725AEE5-69DB-4576-8C3A-6055AC48C944}" dt="2025-02-23T22:55:28.527" v="846"/>
        <pc:sldMkLst>
          <pc:docMk/>
          <pc:sldMk cId="1246507631" sldId="307"/>
        </pc:sldMkLst>
        <pc:spChg chg="mod">
          <ac:chgData name="DP Adhi" userId="c9fded14cd945cf3" providerId="Windows Live" clId="Web-{9725AEE5-69DB-4576-8C3A-6055AC48C944}" dt="2025-02-23T22:55:26.261" v="845" actId="20577"/>
          <ac:spMkLst>
            <pc:docMk/>
            <pc:sldMk cId="1246507631" sldId="307"/>
            <ac:spMk id="194" creationId="{1B1CD720-BC79-9BEF-74B6-EE086950928B}"/>
          </ac:spMkLst>
        </pc:spChg>
      </pc:sldChg>
      <pc:sldChg chg="add replId">
        <pc:chgData name="DP Adhi" userId="c9fded14cd945cf3" providerId="Windows Live" clId="Web-{9725AEE5-69DB-4576-8C3A-6055AC48C944}" dt="2025-02-23T22:55:39.825" v="849"/>
        <pc:sldMkLst>
          <pc:docMk/>
          <pc:sldMk cId="1947242386" sldId="307"/>
        </pc:sldMkLst>
      </pc:sldChg>
      <pc:sldChg chg="modSp add del replId">
        <pc:chgData name="DP Adhi" userId="c9fded14cd945cf3" providerId="Windows Live" clId="Web-{9725AEE5-69DB-4576-8C3A-6055AC48C944}" dt="2025-02-23T22:55:29.746" v="847"/>
        <pc:sldMkLst>
          <pc:docMk/>
          <pc:sldMk cId="3276990494" sldId="308"/>
        </pc:sldMkLst>
        <pc:spChg chg="mod">
          <ac:chgData name="DP Adhi" userId="c9fded14cd945cf3" providerId="Windows Live" clId="Web-{9725AEE5-69DB-4576-8C3A-6055AC48C944}" dt="2025-02-23T22:26:51.575" v="397" actId="20577"/>
          <ac:spMkLst>
            <pc:docMk/>
            <pc:sldMk cId="3276990494" sldId="308"/>
            <ac:spMk id="194" creationId="{1527954B-A33D-3CBC-CB92-9738BEBC30BF}"/>
          </ac:spMkLst>
        </pc:spChg>
      </pc:sldChg>
      <pc:sldChg chg="add replId">
        <pc:chgData name="DP Adhi" userId="c9fded14cd945cf3" providerId="Windows Live" clId="Web-{9725AEE5-69DB-4576-8C3A-6055AC48C944}" dt="2025-02-23T22:55:44.653" v="851"/>
        <pc:sldMkLst>
          <pc:docMk/>
          <pc:sldMk cId="3452700433" sldId="308"/>
        </pc:sldMkLst>
      </pc:sldChg>
      <pc:sldChg chg="add replId">
        <pc:chgData name="DP Adhi" userId="c9fded14cd945cf3" providerId="Windows Live" clId="Web-{9725AEE5-69DB-4576-8C3A-6055AC48C944}" dt="2025-02-23T22:55:46.153" v="852"/>
        <pc:sldMkLst>
          <pc:docMk/>
          <pc:sldMk cId="897709415" sldId="309"/>
        </pc:sldMkLst>
      </pc:sldChg>
      <pc:sldChg chg="modSp add replId">
        <pc:chgData name="DP Adhi" userId="c9fded14cd945cf3" providerId="Windows Live" clId="Web-{9725AEE5-69DB-4576-8C3A-6055AC48C944}" dt="2025-02-23T22:58:34.898" v="900" actId="20577"/>
        <pc:sldMkLst>
          <pc:docMk/>
          <pc:sldMk cId="3101818934" sldId="310"/>
        </pc:sldMkLst>
        <pc:spChg chg="mod">
          <ac:chgData name="DP Adhi" userId="c9fded14cd945cf3" providerId="Windows Live" clId="Web-{9725AEE5-69DB-4576-8C3A-6055AC48C944}" dt="2025-02-23T22:58:34.898" v="900" actId="20577"/>
          <ac:spMkLst>
            <pc:docMk/>
            <pc:sldMk cId="3101818934" sldId="310"/>
            <ac:spMk id="194" creationId="{F7323225-34F3-1584-1373-808EF70FCFC5}"/>
          </ac:spMkLst>
        </pc:spChg>
      </pc:sldChg>
      <pc:sldChg chg="modSp add ord replId">
        <pc:chgData name="DP Adhi" userId="c9fded14cd945cf3" providerId="Windows Live" clId="Web-{9725AEE5-69DB-4576-8C3A-6055AC48C944}" dt="2025-02-25T01:28:08.711" v="948" actId="20577"/>
        <pc:sldMkLst>
          <pc:docMk/>
          <pc:sldMk cId="367024255" sldId="311"/>
        </pc:sldMkLst>
        <pc:spChg chg="mod">
          <ac:chgData name="DP Adhi" userId="c9fded14cd945cf3" providerId="Windows Live" clId="Web-{9725AEE5-69DB-4576-8C3A-6055AC48C944}" dt="2025-02-25T01:28:08.711" v="948" actId="20577"/>
          <ac:spMkLst>
            <pc:docMk/>
            <pc:sldMk cId="367024255" sldId="311"/>
            <ac:spMk id="194" creationId="{B23AC9F8-1276-5FF9-0893-681728FB9079}"/>
          </ac:spMkLst>
        </pc:spChg>
      </pc:sldChg>
    </pc:docChg>
  </pc:docChgLst>
  <pc:docChgLst>
    <pc:chgData name="DP Adhi" userId="c9fded14cd945cf3" providerId="Windows Live" clId="Web-{084373A4-98C8-40A5-A815-A56FE2346AAA}"/>
    <pc:docChg chg="addSld delSld modSld sldOrd">
      <pc:chgData name="DP Adhi" userId="c9fded14cd945cf3" providerId="Windows Live" clId="Web-{084373A4-98C8-40A5-A815-A56FE2346AAA}" dt="2025-01-31T22:44:50.419" v="80"/>
      <pc:docMkLst>
        <pc:docMk/>
      </pc:docMkLst>
      <pc:sldChg chg="delSp add del ord">
        <pc:chgData name="DP Adhi" userId="c9fded14cd945cf3" providerId="Windows Live" clId="Web-{084373A4-98C8-40A5-A815-A56FE2346AAA}" dt="2025-01-31T22:44:50.419" v="80"/>
        <pc:sldMkLst>
          <pc:docMk/>
          <pc:sldMk cId="0" sldId="256"/>
        </pc:sldMkLst>
        <pc:spChg chg="del">
          <ac:chgData name="DP Adhi" userId="c9fded14cd945cf3" providerId="Windows Live" clId="Web-{084373A4-98C8-40A5-A815-A56FE2346AAA}" dt="2025-01-31T22:44:50.419" v="80"/>
          <ac:spMkLst>
            <pc:docMk/>
            <pc:sldMk cId="0" sldId="256"/>
            <ac:spMk id="119" creationId="{00000000-0000-0000-0000-000000000000}"/>
          </ac:spMkLst>
        </pc:spChg>
      </pc:sldChg>
      <pc:sldChg chg="delSp del mod setBg">
        <pc:chgData name="DP Adhi" userId="c9fded14cd945cf3" providerId="Windows Live" clId="Web-{084373A4-98C8-40A5-A815-A56FE2346AAA}" dt="2025-01-31T21:55:37.071" v="11"/>
        <pc:sldMkLst>
          <pc:docMk/>
          <pc:sldMk cId="0" sldId="257"/>
        </pc:sldMkLst>
        <pc:spChg chg="del">
          <ac:chgData name="DP Adhi" userId="c9fded14cd945cf3" providerId="Windows Live" clId="Web-{084373A4-98C8-40A5-A815-A56FE2346AAA}" dt="2025-01-31T21:53:42.384" v="0"/>
          <ac:spMkLst>
            <pc:docMk/>
            <pc:sldMk cId="0" sldId="257"/>
            <ac:spMk id="132" creationId="{00000000-0000-0000-0000-000000000000}"/>
          </ac:spMkLst>
        </pc:spChg>
      </pc:sldChg>
      <pc:sldChg chg="del">
        <pc:chgData name="DP Adhi" userId="c9fded14cd945cf3" providerId="Windows Live" clId="Web-{084373A4-98C8-40A5-A815-A56FE2346AAA}" dt="2025-01-31T21:55:41.117" v="12"/>
        <pc:sldMkLst>
          <pc:docMk/>
          <pc:sldMk cId="0" sldId="258"/>
        </pc:sldMkLst>
      </pc:sldChg>
      <pc:sldChg chg="del">
        <pc:chgData name="DP Adhi" userId="c9fded14cd945cf3" providerId="Windows Live" clId="Web-{084373A4-98C8-40A5-A815-A56FE2346AAA}" dt="2025-01-31T21:55:42.399" v="13"/>
        <pc:sldMkLst>
          <pc:docMk/>
          <pc:sldMk cId="0" sldId="259"/>
        </pc:sldMkLst>
      </pc:sldChg>
      <pc:sldChg chg="del">
        <pc:chgData name="DP Adhi" userId="c9fded14cd945cf3" providerId="Windows Live" clId="Web-{084373A4-98C8-40A5-A815-A56FE2346AAA}" dt="2025-01-31T21:55:43.102" v="14"/>
        <pc:sldMkLst>
          <pc:docMk/>
          <pc:sldMk cId="0" sldId="260"/>
        </pc:sldMkLst>
      </pc:sldChg>
      <pc:sldChg chg="modSp">
        <pc:chgData name="DP Adhi" userId="c9fded14cd945cf3" providerId="Windows Live" clId="Web-{084373A4-98C8-40A5-A815-A56FE2346AAA}" dt="2025-01-31T22:31:41.680" v="77" actId="20577"/>
        <pc:sldMkLst>
          <pc:docMk/>
          <pc:sldMk cId="0" sldId="270"/>
        </pc:sldMkLst>
        <pc:spChg chg="mod">
          <ac:chgData name="DP Adhi" userId="c9fded14cd945cf3" providerId="Windows Live" clId="Web-{084373A4-98C8-40A5-A815-A56FE2346AAA}" dt="2025-01-31T22:31:41.680" v="77" actId="20577"/>
          <ac:spMkLst>
            <pc:docMk/>
            <pc:sldMk cId="0" sldId="270"/>
            <ac:spMk id="254" creationId="{00000000-0000-0000-0000-000000000000}"/>
          </ac:spMkLst>
        </pc:spChg>
      </pc:sldChg>
      <pc:sldChg chg="addSp delSp modSp add replId">
        <pc:chgData name="DP Adhi" userId="c9fded14cd945cf3" providerId="Windows Live" clId="Web-{084373A4-98C8-40A5-A815-A56FE2346AAA}" dt="2025-01-31T21:56:53.383" v="68" actId="20577"/>
        <pc:sldMkLst>
          <pc:docMk/>
          <pc:sldMk cId="3089258878" sldId="305"/>
        </pc:sldMkLst>
        <pc:spChg chg="mod">
          <ac:chgData name="DP Adhi" userId="c9fded14cd945cf3" providerId="Windows Live" clId="Web-{084373A4-98C8-40A5-A815-A56FE2346AAA}" dt="2025-01-31T21:56:08.789" v="24" actId="20577"/>
          <ac:spMkLst>
            <pc:docMk/>
            <pc:sldMk cId="3089258878" sldId="305"/>
            <ac:spMk id="124" creationId="{489CEEC5-BF77-FE0D-AA07-9D40FFF9F296}"/>
          </ac:spMkLst>
        </pc:spChg>
        <pc:spChg chg="mod">
          <ac:chgData name="DP Adhi" userId="c9fded14cd945cf3" providerId="Windows Live" clId="Web-{084373A4-98C8-40A5-A815-A56FE2346AAA}" dt="2025-01-31T21:55:32.149" v="10" actId="20577"/>
          <ac:spMkLst>
            <pc:docMk/>
            <pc:sldMk cId="3089258878" sldId="305"/>
            <ac:spMk id="128" creationId="{0430CB6E-1CDE-2632-F505-11B64D65D76A}"/>
          </ac:spMkLst>
        </pc:spChg>
        <pc:spChg chg="add del mod">
          <ac:chgData name="DP Adhi" userId="c9fded14cd945cf3" providerId="Windows Live" clId="Web-{084373A4-98C8-40A5-A815-A56FE2346AAA}" dt="2025-01-31T21:56:53.383" v="68" actId="20577"/>
          <ac:spMkLst>
            <pc:docMk/>
            <pc:sldMk cId="3089258878" sldId="305"/>
            <ac:spMk id="130" creationId="{B4F97008-DDE1-4E16-B31C-2634FE0687E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B4EF0D5C-30E3-4E4B-899F-E9F950F03E81}"/>
            </a:ext>
          </a:extLst>
        </p:cNvPr>
        <p:cNvGrpSpPr/>
        <p:nvPr/>
      </p:nvGrpSpPr>
      <p:grpSpPr>
        <a:xfrm>
          <a:off x="0" y="0"/>
          <a:ext cx="0" cy="0"/>
          <a:chOff x="0" y="0"/>
          <a:chExt cx="0" cy="0"/>
        </a:xfrm>
      </p:grpSpPr>
      <p:sp>
        <p:nvSpPr>
          <p:cNvPr id="121" name="Google Shape;121;p:notes">
            <a:extLst>
              <a:ext uri="{FF2B5EF4-FFF2-40B4-BE49-F238E27FC236}">
                <a16:creationId xmlns:a16="http://schemas.microsoft.com/office/drawing/2014/main" id="{8C74A7E8-12F5-C411-6059-60E3FF4890D3}"/>
              </a:ext>
            </a:extLst>
          </p:cNvPr>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a:extLst>
              <a:ext uri="{FF2B5EF4-FFF2-40B4-BE49-F238E27FC236}">
                <a16:creationId xmlns:a16="http://schemas.microsoft.com/office/drawing/2014/main" id="{96414DE3-C09E-A15B-7B52-1D838F771A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793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5301885744_0_58: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530188574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3e4b4b94ed_0_55: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3e4b4b94e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e4b4b94ed_0_62: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e4b4b94e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3e4b4b94ed_0_68: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3e4b4b94e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3e4b4b94ed_0_74: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3e4b4b94e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2404134600_0_8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240413460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47e2d8c346_0_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47e2d8c3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e4ae17eeee_0_4: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e4ae17eee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e4b4b94ed_0_92: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e4b4b94e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3e4b4b94ed_0_98: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3e4b4b94e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45003707-6B97-DFE4-D38F-FADC5341C85C}"/>
            </a:ext>
          </a:extLst>
        </p:cNvPr>
        <p:cNvGrpSpPr/>
        <p:nvPr/>
      </p:nvGrpSpPr>
      <p:grpSpPr>
        <a:xfrm>
          <a:off x="0" y="0"/>
          <a:ext cx="0" cy="0"/>
          <a:chOff x="0" y="0"/>
          <a:chExt cx="0" cy="0"/>
        </a:xfrm>
      </p:grpSpPr>
      <p:sp>
        <p:nvSpPr>
          <p:cNvPr id="191" name="Google Shape;191;g13e4b4b94ed_0_48:notes">
            <a:extLst>
              <a:ext uri="{FF2B5EF4-FFF2-40B4-BE49-F238E27FC236}">
                <a16:creationId xmlns:a16="http://schemas.microsoft.com/office/drawing/2014/main" id="{C9C58384-4C54-F987-6BD7-FBD1EFAF1AB4}"/>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a:extLst>
              <a:ext uri="{FF2B5EF4-FFF2-40B4-BE49-F238E27FC236}">
                <a16:creationId xmlns:a16="http://schemas.microsoft.com/office/drawing/2014/main" id="{3CC2C79D-3791-C5E2-0D2D-F002E616D1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96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25af0c2cee_0_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25af0c2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e4ae17eeee_0_4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e4ae17eee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e4ae17eeee_0_5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e4ae17eee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e4ae17eeee_0_5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e4ae17eee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e4ae17eeee_0_6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e4ae17eee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e4ae17eeee_0_7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e4ae17eee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e4ae17eeee_0_7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e4ae17eee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e4ae17eeee_0_8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e4ae17eee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e4ae17eeee_0_13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e4ae17eee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e4ae17eeee_0_136: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e4ae17eee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e4b4b94ed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e4b4b94e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e4ae17eeee_0_142: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e4ae17eee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e4ae17eeee_0_148: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e4ae17eee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e4ae17eeee_0_154: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e4ae17eee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e4ae17eeee_0_16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e4ae17eee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e4ae17eeee_0_166: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e4ae17eee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e4ae17eeee_0_178: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e4ae17eeee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3e4b4b94ed_0_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3e4b4b94e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3e4b4b94ed_0_4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DED571C9-3C4E-A9C5-B09B-4A0BB041B8BD}"/>
            </a:ext>
          </a:extLst>
        </p:cNvPr>
        <p:cNvGrpSpPr/>
        <p:nvPr/>
      </p:nvGrpSpPr>
      <p:grpSpPr>
        <a:xfrm>
          <a:off x="0" y="0"/>
          <a:ext cx="0" cy="0"/>
          <a:chOff x="0" y="0"/>
          <a:chExt cx="0" cy="0"/>
        </a:xfrm>
      </p:grpSpPr>
      <p:sp>
        <p:nvSpPr>
          <p:cNvPr id="191" name="Google Shape;191;g13e4b4b94ed_0_48:notes">
            <a:extLst>
              <a:ext uri="{FF2B5EF4-FFF2-40B4-BE49-F238E27FC236}">
                <a16:creationId xmlns:a16="http://schemas.microsoft.com/office/drawing/2014/main" id="{AEE9B23E-406F-3FCB-6832-3E2C7C5A4025}"/>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a:extLst>
              <a:ext uri="{FF2B5EF4-FFF2-40B4-BE49-F238E27FC236}">
                <a16:creationId xmlns:a16="http://schemas.microsoft.com/office/drawing/2014/main" id="{0A966D5B-9779-F4D0-4B04-C5293F5C1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034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9A18FAC2-DA48-749C-BAEF-EA527EFAF1EA}"/>
            </a:ext>
          </a:extLst>
        </p:cNvPr>
        <p:cNvGrpSpPr/>
        <p:nvPr/>
      </p:nvGrpSpPr>
      <p:grpSpPr>
        <a:xfrm>
          <a:off x="0" y="0"/>
          <a:ext cx="0" cy="0"/>
          <a:chOff x="0" y="0"/>
          <a:chExt cx="0" cy="0"/>
        </a:xfrm>
      </p:grpSpPr>
      <p:sp>
        <p:nvSpPr>
          <p:cNvPr id="191" name="Google Shape;191;g13e4b4b94ed_0_48:notes">
            <a:extLst>
              <a:ext uri="{FF2B5EF4-FFF2-40B4-BE49-F238E27FC236}">
                <a16:creationId xmlns:a16="http://schemas.microsoft.com/office/drawing/2014/main" id="{E8016D42-2F7E-6B06-F2A8-B7983258014F}"/>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a:extLst>
              <a:ext uri="{FF2B5EF4-FFF2-40B4-BE49-F238E27FC236}">
                <a16:creationId xmlns:a16="http://schemas.microsoft.com/office/drawing/2014/main" id="{014C763F-5329-DC9E-2882-91391D070F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703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D096452A-5544-CA6D-5135-ED7F3F728654}"/>
            </a:ext>
          </a:extLst>
        </p:cNvPr>
        <p:cNvGrpSpPr/>
        <p:nvPr/>
      </p:nvGrpSpPr>
      <p:grpSpPr>
        <a:xfrm>
          <a:off x="0" y="0"/>
          <a:ext cx="0" cy="0"/>
          <a:chOff x="0" y="0"/>
          <a:chExt cx="0" cy="0"/>
        </a:xfrm>
      </p:grpSpPr>
      <p:sp>
        <p:nvSpPr>
          <p:cNvPr id="191" name="Google Shape;191;g13e4b4b94ed_0_48:notes">
            <a:extLst>
              <a:ext uri="{FF2B5EF4-FFF2-40B4-BE49-F238E27FC236}">
                <a16:creationId xmlns:a16="http://schemas.microsoft.com/office/drawing/2014/main" id="{BC6D48C0-2F42-BD2D-E766-7AC351B1E642}"/>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a:extLst>
              <a:ext uri="{FF2B5EF4-FFF2-40B4-BE49-F238E27FC236}">
                <a16:creationId xmlns:a16="http://schemas.microsoft.com/office/drawing/2014/main" id="{506E452E-4DFC-4C5B-075B-0778F7A3FC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299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389247EC-74AB-F7A9-C67B-D0884675A58A}"/>
            </a:ext>
          </a:extLst>
        </p:cNvPr>
        <p:cNvGrpSpPr/>
        <p:nvPr/>
      </p:nvGrpSpPr>
      <p:grpSpPr>
        <a:xfrm>
          <a:off x="0" y="0"/>
          <a:ext cx="0" cy="0"/>
          <a:chOff x="0" y="0"/>
          <a:chExt cx="0" cy="0"/>
        </a:xfrm>
      </p:grpSpPr>
      <p:sp>
        <p:nvSpPr>
          <p:cNvPr id="191" name="Google Shape;191;g13e4b4b94ed_0_48:notes">
            <a:extLst>
              <a:ext uri="{FF2B5EF4-FFF2-40B4-BE49-F238E27FC236}">
                <a16:creationId xmlns:a16="http://schemas.microsoft.com/office/drawing/2014/main" id="{AB15CE01-43F4-5B46-C925-3BCD28D95B1C}"/>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a:extLst>
              <a:ext uri="{FF2B5EF4-FFF2-40B4-BE49-F238E27FC236}">
                <a16:creationId xmlns:a16="http://schemas.microsoft.com/office/drawing/2014/main" id="{16E66D84-9B85-4AEB-82B3-C2EA9F9168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03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type="secHead">
  <p:cSld name="SECTION_HEADER">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244525" y="647950"/>
            <a:ext cx="7281600" cy="92058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2"/>
          <p:cNvSpPr txBox="1"/>
          <p:nvPr/>
        </p:nvSpPr>
        <p:spPr>
          <a:xfrm>
            <a:off x="2522400" y="256900"/>
            <a:ext cx="2727600" cy="206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latin typeface="Roboto"/>
                <a:ea typeface="Roboto"/>
                <a:cs typeface="Roboto"/>
                <a:sym typeface="Roboto"/>
              </a:rPr>
              <a:t>Table of Contents</a:t>
            </a:r>
            <a:endParaRPr sz="1600" b="1">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ird Scale Grid">
  <p:cSld name="MAIN_POINT">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11"/>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 name="Google Shape;47;p11"/>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 name="Google Shape;48;p11"/>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roller Map">
  <p:cSld name="CUSTOM_6">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subTitle" idx="1"/>
          </p:nvPr>
        </p:nvSpPr>
        <p:spPr>
          <a:xfrm>
            <a:off x="235600" y="1367375"/>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subTitle" idx="2"/>
          </p:nvPr>
        </p:nvSpPr>
        <p:spPr>
          <a:xfrm>
            <a:off x="235600" y="2524823"/>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2"/>
          <p:cNvSpPr txBox="1">
            <a:spLocks noGrp="1"/>
          </p:cNvSpPr>
          <p:nvPr>
            <p:ph type="subTitle" idx="3"/>
          </p:nvPr>
        </p:nvSpPr>
        <p:spPr>
          <a:xfrm>
            <a:off x="235600" y="3582521"/>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2"/>
          <p:cNvSpPr txBox="1">
            <a:spLocks noGrp="1"/>
          </p:cNvSpPr>
          <p:nvPr>
            <p:ph type="subTitle" idx="4"/>
          </p:nvPr>
        </p:nvSpPr>
        <p:spPr>
          <a:xfrm>
            <a:off x="235600" y="4663769"/>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2"/>
          <p:cNvSpPr txBox="1">
            <a:spLocks noGrp="1"/>
          </p:cNvSpPr>
          <p:nvPr>
            <p:ph type="subTitle" idx="5"/>
          </p:nvPr>
        </p:nvSpPr>
        <p:spPr>
          <a:xfrm>
            <a:off x="235600" y="5721502"/>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
          <p:cNvSpPr txBox="1">
            <a:spLocks noGrp="1"/>
          </p:cNvSpPr>
          <p:nvPr>
            <p:ph type="subTitle" idx="6"/>
          </p:nvPr>
        </p:nvSpPr>
        <p:spPr>
          <a:xfrm>
            <a:off x="235600" y="6794898"/>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subTitle" idx="7"/>
          </p:nvPr>
        </p:nvSpPr>
        <p:spPr>
          <a:xfrm>
            <a:off x="235600" y="7868298"/>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subTitle" idx="8"/>
          </p:nvPr>
        </p:nvSpPr>
        <p:spPr>
          <a:xfrm>
            <a:off x="6112100" y="1366201"/>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58" name="Google Shape;58;p12"/>
          <p:cNvSpPr txBox="1">
            <a:spLocks noGrp="1"/>
          </p:cNvSpPr>
          <p:nvPr>
            <p:ph type="subTitle" idx="9"/>
          </p:nvPr>
        </p:nvSpPr>
        <p:spPr>
          <a:xfrm>
            <a:off x="6112100" y="2523649"/>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59" name="Google Shape;59;p12"/>
          <p:cNvSpPr txBox="1">
            <a:spLocks noGrp="1"/>
          </p:cNvSpPr>
          <p:nvPr>
            <p:ph type="subTitle" idx="13"/>
          </p:nvPr>
        </p:nvSpPr>
        <p:spPr>
          <a:xfrm>
            <a:off x="6112100" y="3581347"/>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0" name="Google Shape;60;p12"/>
          <p:cNvSpPr txBox="1">
            <a:spLocks noGrp="1"/>
          </p:cNvSpPr>
          <p:nvPr>
            <p:ph type="subTitle" idx="14"/>
          </p:nvPr>
        </p:nvSpPr>
        <p:spPr>
          <a:xfrm>
            <a:off x="6112100" y="4662595"/>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1" name="Google Shape;61;p12"/>
          <p:cNvSpPr txBox="1">
            <a:spLocks noGrp="1"/>
          </p:cNvSpPr>
          <p:nvPr>
            <p:ph type="subTitle" idx="15"/>
          </p:nvPr>
        </p:nvSpPr>
        <p:spPr>
          <a:xfrm>
            <a:off x="6112100" y="5720328"/>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2" name="Google Shape;62;p12"/>
          <p:cNvSpPr txBox="1">
            <a:spLocks noGrp="1"/>
          </p:cNvSpPr>
          <p:nvPr>
            <p:ph type="subTitle" idx="16"/>
          </p:nvPr>
        </p:nvSpPr>
        <p:spPr>
          <a:xfrm>
            <a:off x="6112100" y="6793724"/>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3" name="Google Shape;63;p12"/>
          <p:cNvSpPr txBox="1">
            <a:spLocks noGrp="1"/>
          </p:cNvSpPr>
          <p:nvPr>
            <p:ph type="subTitle" idx="17"/>
          </p:nvPr>
        </p:nvSpPr>
        <p:spPr>
          <a:xfrm>
            <a:off x="6112100" y="7867124"/>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4" name="Google Shape;64;p12"/>
          <p:cNvSpPr txBox="1">
            <a:spLocks noGrp="1"/>
          </p:cNvSpPr>
          <p:nvPr>
            <p:ph type="subTitle" idx="18"/>
          </p:nvPr>
        </p:nvSpPr>
        <p:spPr>
          <a:xfrm>
            <a:off x="826425" y="9583006"/>
            <a:ext cx="3207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2"/>
          <p:cNvSpPr txBox="1">
            <a:spLocks noGrp="1"/>
          </p:cNvSpPr>
          <p:nvPr>
            <p:ph type="subTitle" idx="19"/>
          </p:nvPr>
        </p:nvSpPr>
        <p:spPr>
          <a:xfrm>
            <a:off x="4211700" y="9583017"/>
            <a:ext cx="21987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2"/>
          <p:cNvSpPr txBox="1">
            <a:spLocks noGrp="1"/>
          </p:cNvSpPr>
          <p:nvPr>
            <p:ph type="subTitle" idx="20"/>
          </p:nvPr>
        </p:nvSpPr>
        <p:spPr>
          <a:xfrm>
            <a:off x="6888618" y="9583017"/>
            <a:ext cx="678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_7">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subTitle" idx="1"/>
          </p:nvPr>
        </p:nvSpPr>
        <p:spPr>
          <a:xfrm>
            <a:off x="235600" y="3575782"/>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235600" y="4028708"/>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235600" y="4495185"/>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subTitle" idx="4"/>
          </p:nvPr>
        </p:nvSpPr>
        <p:spPr>
          <a:xfrm>
            <a:off x="235600" y="4954887"/>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3"/>
          <p:cNvSpPr txBox="1">
            <a:spLocks noGrp="1"/>
          </p:cNvSpPr>
          <p:nvPr>
            <p:ph type="subTitle" idx="5"/>
          </p:nvPr>
        </p:nvSpPr>
        <p:spPr>
          <a:xfrm>
            <a:off x="235600" y="5412431"/>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subTitle" idx="6"/>
          </p:nvPr>
        </p:nvSpPr>
        <p:spPr>
          <a:xfrm>
            <a:off x="235600" y="5872133"/>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3"/>
          <p:cNvSpPr txBox="1">
            <a:spLocks noGrp="1"/>
          </p:cNvSpPr>
          <p:nvPr>
            <p:ph type="subTitle" idx="7"/>
          </p:nvPr>
        </p:nvSpPr>
        <p:spPr>
          <a:xfrm>
            <a:off x="5366150" y="3567315"/>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6" name="Google Shape;76;p13"/>
          <p:cNvSpPr txBox="1">
            <a:spLocks noGrp="1"/>
          </p:cNvSpPr>
          <p:nvPr>
            <p:ph type="subTitle" idx="8"/>
          </p:nvPr>
        </p:nvSpPr>
        <p:spPr>
          <a:xfrm>
            <a:off x="5366150" y="4033790"/>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7" name="Google Shape;77;p13"/>
          <p:cNvSpPr txBox="1">
            <a:spLocks noGrp="1"/>
          </p:cNvSpPr>
          <p:nvPr>
            <p:ph type="subTitle" idx="9"/>
          </p:nvPr>
        </p:nvSpPr>
        <p:spPr>
          <a:xfrm>
            <a:off x="5366150" y="4493492"/>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8" name="Google Shape;78;p13"/>
          <p:cNvSpPr txBox="1">
            <a:spLocks noGrp="1"/>
          </p:cNvSpPr>
          <p:nvPr>
            <p:ph type="subTitle" idx="13"/>
          </p:nvPr>
        </p:nvSpPr>
        <p:spPr>
          <a:xfrm>
            <a:off x="5366150" y="4953193"/>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9" name="Google Shape;79;p13"/>
          <p:cNvSpPr txBox="1">
            <a:spLocks noGrp="1"/>
          </p:cNvSpPr>
          <p:nvPr>
            <p:ph type="subTitle" idx="14"/>
          </p:nvPr>
        </p:nvSpPr>
        <p:spPr>
          <a:xfrm>
            <a:off x="5366150" y="5417511"/>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80" name="Google Shape;80;p13"/>
          <p:cNvSpPr txBox="1">
            <a:spLocks noGrp="1"/>
          </p:cNvSpPr>
          <p:nvPr>
            <p:ph type="subTitle" idx="15"/>
          </p:nvPr>
        </p:nvSpPr>
        <p:spPr>
          <a:xfrm>
            <a:off x="5366150" y="5870439"/>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81" name="Google Shape;81;p13"/>
          <p:cNvSpPr txBox="1">
            <a:spLocks noGrp="1"/>
          </p:cNvSpPr>
          <p:nvPr>
            <p:ph type="subTitle" idx="16"/>
          </p:nvPr>
        </p:nvSpPr>
        <p:spPr>
          <a:xfrm>
            <a:off x="826425" y="9583006"/>
            <a:ext cx="3207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subTitle" idx="17"/>
          </p:nvPr>
        </p:nvSpPr>
        <p:spPr>
          <a:xfrm>
            <a:off x="4211700" y="9583017"/>
            <a:ext cx="21987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subTitle" idx="18"/>
          </p:nvPr>
        </p:nvSpPr>
        <p:spPr>
          <a:xfrm>
            <a:off x="6888618" y="9583017"/>
            <a:ext cx="678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rting Field">
  <p:cSld name="CUSTOM_2">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4"/>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p14"/>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14"/>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lendar">
  <p:cSld name="CUSTOM_3">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sz="2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5"/>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ined Calendar">
  <p:cSld name="CUSTOM_9">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24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6"/>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6"/>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lanner Layout">
  <p:cSld name="CUSTOM_8">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24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7"/>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7"/>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7"/>
          <p:cNvSpPr txBox="1">
            <a:spLocks noGrp="1"/>
          </p:cNvSpPr>
          <p:nvPr>
            <p:ph type="body" idx="3"/>
          </p:nvPr>
        </p:nvSpPr>
        <p:spPr>
          <a:xfrm>
            <a:off x="234500" y="954750"/>
            <a:ext cx="7286400" cy="1222800"/>
          </a:xfrm>
          <a:prstGeom prst="rect">
            <a:avLst/>
          </a:prstGeom>
        </p:spPr>
        <p:txBody>
          <a:bodyPr spcFirstLastPara="1" wrap="square" lIns="0" tIns="0" rIns="0" bIns="0"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03" name="Google Shape;103;p17"/>
          <p:cNvSpPr txBox="1">
            <a:spLocks noGrp="1"/>
          </p:cNvSpPr>
          <p:nvPr>
            <p:ph type="body" idx="4"/>
          </p:nvPr>
        </p:nvSpPr>
        <p:spPr>
          <a:xfrm>
            <a:off x="234500" y="2370125"/>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4" name="Google Shape;104;p17"/>
          <p:cNvSpPr txBox="1">
            <a:spLocks noGrp="1"/>
          </p:cNvSpPr>
          <p:nvPr>
            <p:ph type="body" idx="5"/>
          </p:nvPr>
        </p:nvSpPr>
        <p:spPr>
          <a:xfrm>
            <a:off x="234500" y="3819000"/>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17"/>
          <p:cNvSpPr txBox="1">
            <a:spLocks noGrp="1"/>
          </p:cNvSpPr>
          <p:nvPr>
            <p:ph type="body" idx="6"/>
          </p:nvPr>
        </p:nvSpPr>
        <p:spPr>
          <a:xfrm>
            <a:off x="234500" y="5251125"/>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 name="Google Shape;106;p17"/>
          <p:cNvSpPr txBox="1">
            <a:spLocks noGrp="1"/>
          </p:cNvSpPr>
          <p:nvPr>
            <p:ph type="body" idx="7"/>
          </p:nvPr>
        </p:nvSpPr>
        <p:spPr>
          <a:xfrm>
            <a:off x="234500" y="6700000"/>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7" name="Google Shape;107;p17"/>
          <p:cNvSpPr txBox="1">
            <a:spLocks noGrp="1"/>
          </p:cNvSpPr>
          <p:nvPr>
            <p:ph type="body" idx="8"/>
          </p:nvPr>
        </p:nvSpPr>
        <p:spPr>
          <a:xfrm>
            <a:off x="234500" y="8141500"/>
            <a:ext cx="36516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17"/>
          <p:cNvSpPr txBox="1">
            <a:spLocks noGrp="1"/>
          </p:cNvSpPr>
          <p:nvPr>
            <p:ph type="body" idx="9"/>
          </p:nvPr>
        </p:nvSpPr>
        <p:spPr>
          <a:xfrm>
            <a:off x="3886100" y="8141500"/>
            <a:ext cx="36516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rue Blank">
  <p:cSld name="CUSTOM_1">
    <p:spTree>
      <p:nvGrpSpPr>
        <p:cNvPr id="1" name="Shape 10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Cover - White Text">
  <p:cSld name="CUSTOM_10">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7772399" cy="100555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Cover - Black Text">
  <p:cSld name="CUSTOM_11">
    <p:spTree>
      <p:nvGrpSpPr>
        <p:cNvPr id="1" name="Shape 14"/>
        <p:cNvGrpSpPr/>
        <p:nvPr/>
      </p:nvGrpSpPr>
      <p:grpSpPr>
        <a:xfrm>
          <a:off x="0" y="0"/>
          <a:ext cx="0" cy="0"/>
          <a:chOff x="0" y="0"/>
          <a:chExt cx="0" cy="0"/>
        </a:xfrm>
      </p:grpSpPr>
      <p:pic>
        <p:nvPicPr>
          <p:cNvPr id="15" name="Google Shape;15;p4"/>
          <p:cNvPicPr preferRelativeResize="0"/>
          <p:nvPr/>
        </p:nvPicPr>
        <p:blipFill>
          <a:blip r:embed="rId2">
            <a:alphaModFix/>
          </a:blip>
          <a:stretch>
            <a:fillRect/>
          </a:stretch>
        </p:blipFill>
        <p:spPr>
          <a:xfrm>
            <a:off x="0" y="2875"/>
            <a:ext cx="7772399" cy="100555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CUSTOM">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5"/>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5"/>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5"/>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p:cSld name="CUSTOM_5">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0" y="4057950"/>
            <a:ext cx="7772400" cy="19425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b="1"/>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ned" type="tx">
  <p:cSld name="TITLE_AND_BOD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202325" y="231325"/>
            <a:ext cx="7344900" cy="86796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 name="Google Shape;26;p7"/>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7"/>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7"/>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ot Grid" type="twoColTx">
  <p:cSld name="TITLE_AND_TWO_COLUMNS">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 name="Google Shape;31;p8"/>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8"/>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8"/>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ull Scale Grid" type="titleOnly">
  <p:cSld name="TITLE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9"/>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9"/>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9"/>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lf Scale Grid">
  <p:cSld name="ONE_COLUMN_TEX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10"/>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10"/>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Google Shape;43;p10"/>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957200" y="858875"/>
            <a:ext cx="4479600" cy="590700"/>
          </a:xfrm>
          <a:prstGeom prst="rect">
            <a:avLst/>
          </a:prstGeom>
          <a:noFill/>
          <a:ln>
            <a:noFill/>
          </a:ln>
        </p:spPr>
        <p:txBody>
          <a:bodyPr spcFirstLastPara="1" wrap="square" lIns="0" tIns="0" rIns="0" bIns="0" anchor="t" anchorCtr="0">
            <a:noAutofit/>
          </a:bodyPr>
          <a:lstStyle>
            <a:lvl1pPr lvl="0">
              <a:spcBef>
                <a:spcPts val="0"/>
              </a:spcBef>
              <a:spcAft>
                <a:spcPts val="0"/>
              </a:spcAft>
              <a:buSzPts val="1500"/>
              <a:buFont typeface="Roboto"/>
              <a:buNone/>
              <a:defRPr sz="15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 name="Google Shape;8;p1"/>
          <p:cNvSpPr txBox="1">
            <a:spLocks noGrp="1"/>
          </p:cNvSpPr>
          <p:nvPr>
            <p:ph type="body" idx="1"/>
          </p:nvPr>
        </p:nvSpPr>
        <p:spPr>
          <a:xfrm>
            <a:off x="1055650" y="2007475"/>
            <a:ext cx="6334800" cy="1531500"/>
          </a:xfrm>
          <a:prstGeom prst="rect">
            <a:avLst/>
          </a:prstGeom>
          <a:noFill/>
          <a:ln>
            <a:noFill/>
          </a:ln>
        </p:spPr>
        <p:txBody>
          <a:bodyPr spcFirstLastPara="1" wrap="square" lIns="0" tIns="0" rIns="0" bIns="0" anchor="t" anchorCtr="0">
            <a:noAutofit/>
          </a:bodyPr>
          <a:lstStyle>
            <a:lvl1pPr marL="457200" lvl="0" indent="-323850">
              <a:spcBef>
                <a:spcPts val="0"/>
              </a:spcBef>
              <a:spcAft>
                <a:spcPts val="0"/>
              </a:spcAft>
              <a:buSzPts val="1500"/>
              <a:buFont typeface="Roboto"/>
              <a:buChar char="●"/>
              <a:defRPr sz="1500">
                <a:latin typeface="Roboto"/>
                <a:ea typeface="Roboto"/>
                <a:cs typeface="Roboto"/>
                <a:sym typeface="Roboto"/>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hyperlink" Target="http://engineering.vex.com" TargetMode="External"/><Relationship Id="rId13" Type="http://schemas.openxmlformats.org/officeDocument/2006/relationships/hyperlink" Target="http://roboticseducation.org" TargetMode="External"/><Relationship Id="rId3" Type="http://schemas.openxmlformats.org/officeDocument/2006/relationships/image" Target="../media/image17.png"/><Relationship Id="rId7" Type="http://schemas.openxmlformats.org/officeDocument/2006/relationships/hyperlink" Target="http://library.vex.com" TargetMode="External"/><Relationship Id="rId12" Type="http://schemas.openxmlformats.org/officeDocument/2006/relationships/hyperlink" Target="http://vex.com"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hyperlink" Target="http://teams.vex.com" TargetMode="External"/><Relationship Id="rId11" Type="http://schemas.openxmlformats.org/officeDocument/2006/relationships/hyperlink" Target="https://kb.roboticseducation.org/hc/en-us/articles/4461349729047" TargetMode="External"/><Relationship Id="rId5" Type="http://schemas.openxmlformats.org/officeDocument/2006/relationships/hyperlink" Target="http://mentors.vex.com" TargetMode="External"/><Relationship Id="rId15" Type="http://schemas.openxmlformats.org/officeDocument/2006/relationships/hyperlink" Target="mailto:notebooks@vex.com" TargetMode="External"/><Relationship Id="rId10" Type="http://schemas.openxmlformats.org/officeDocument/2006/relationships/hyperlink" Target="http://coding.vex.com" TargetMode="External"/><Relationship Id="rId4" Type="http://schemas.openxmlformats.org/officeDocument/2006/relationships/hyperlink" Target="http://students.vex.com" TargetMode="External"/><Relationship Id="rId9" Type="http://schemas.openxmlformats.org/officeDocument/2006/relationships/hyperlink" Target="http://notebooking.vex.com" TargetMode="External"/><Relationship Id="rId14" Type="http://schemas.openxmlformats.org/officeDocument/2006/relationships/hyperlink" Target="https://recf.org/vex-iq-robotics-competitio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a:extLst>
            <a:ext uri="{FF2B5EF4-FFF2-40B4-BE49-F238E27FC236}">
              <a16:creationId xmlns:a16="http://schemas.microsoft.com/office/drawing/2014/main" id="{505A15DE-5D0B-66E8-693D-7ED0AA93004B}"/>
            </a:ext>
          </a:extLst>
        </p:cNvPr>
        <p:cNvGrpSpPr/>
        <p:nvPr/>
      </p:nvGrpSpPr>
      <p:grpSpPr>
        <a:xfrm>
          <a:off x="0" y="0"/>
          <a:ext cx="0" cy="0"/>
          <a:chOff x="0" y="0"/>
          <a:chExt cx="0" cy="0"/>
        </a:xfrm>
      </p:grpSpPr>
      <p:sp>
        <p:nvSpPr>
          <p:cNvPr id="124" name="Google Shape;124;p20">
            <a:extLst>
              <a:ext uri="{FF2B5EF4-FFF2-40B4-BE49-F238E27FC236}">
                <a16:creationId xmlns:a16="http://schemas.microsoft.com/office/drawing/2014/main" id="{489CEEC5-BF77-FE0D-AA07-9D40FFF9F296}"/>
              </a:ext>
            </a:extLst>
          </p:cNvPr>
          <p:cNvSpPr txBox="1"/>
          <p:nvPr/>
        </p:nvSpPr>
        <p:spPr>
          <a:xfrm>
            <a:off x="1113825" y="5228475"/>
            <a:ext cx="6538500" cy="425400"/>
          </a:xfrm>
          <a:prstGeom prst="rect">
            <a:avLst/>
          </a:prstGeom>
          <a:noFill/>
          <a:ln>
            <a:noFill/>
          </a:ln>
        </p:spPr>
        <p:txBody>
          <a:bodyPr spcFirstLastPara="1" wrap="square" lIns="0" tIns="0" rIns="0" bIns="0" anchor="ctr" anchorCtr="0">
            <a:noAutofit/>
          </a:bodyPr>
          <a:lstStyle/>
          <a:p>
            <a:pPr marL="0" lvl="0" indent="0" algn="l">
              <a:spcBef>
                <a:spcPts val="0"/>
              </a:spcBef>
              <a:spcAft>
                <a:spcPts val="0"/>
              </a:spcAft>
              <a:buNone/>
            </a:pPr>
            <a:r>
              <a:rPr lang="en" sz="2500" b="1" dirty="0" err="1">
                <a:latin typeface="Roboto"/>
                <a:ea typeface="Roboto"/>
                <a:cs typeface="Roboto"/>
                <a:sym typeface="Roboto"/>
              </a:rPr>
              <a:t>DynoBots</a:t>
            </a:r>
            <a:endParaRPr lang="en-US" dirty="0" err="1"/>
          </a:p>
        </p:txBody>
      </p:sp>
      <p:sp>
        <p:nvSpPr>
          <p:cNvPr id="125" name="Google Shape;125;p20">
            <a:extLst>
              <a:ext uri="{FF2B5EF4-FFF2-40B4-BE49-F238E27FC236}">
                <a16:creationId xmlns:a16="http://schemas.microsoft.com/office/drawing/2014/main" id="{1272B6E7-9550-ACFB-4019-CAF2F089E158}"/>
              </a:ext>
            </a:extLst>
          </p:cNvPr>
          <p:cNvSpPr txBox="1"/>
          <p:nvPr/>
        </p:nvSpPr>
        <p:spPr>
          <a:xfrm>
            <a:off x="2905426" y="64193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00/00/0000</a:t>
            </a:r>
            <a:endParaRPr sz="1500">
              <a:latin typeface="Roboto"/>
              <a:ea typeface="Roboto"/>
              <a:cs typeface="Roboto"/>
              <a:sym typeface="Roboto"/>
            </a:endParaRPr>
          </a:p>
        </p:txBody>
      </p:sp>
      <p:sp>
        <p:nvSpPr>
          <p:cNvPr id="126" name="Google Shape;126;p20">
            <a:extLst>
              <a:ext uri="{FF2B5EF4-FFF2-40B4-BE49-F238E27FC236}">
                <a16:creationId xmlns:a16="http://schemas.microsoft.com/office/drawing/2014/main" id="{F6A3B07E-02D0-0ECE-4098-9F46B09B86FF}"/>
              </a:ext>
            </a:extLst>
          </p:cNvPr>
          <p:cNvSpPr txBox="1"/>
          <p:nvPr/>
        </p:nvSpPr>
        <p:spPr>
          <a:xfrm>
            <a:off x="4635220" y="6427925"/>
            <a:ext cx="686400" cy="221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1</a:t>
            </a:r>
            <a:endParaRPr sz="1500">
              <a:latin typeface="Roboto"/>
              <a:ea typeface="Roboto"/>
              <a:cs typeface="Roboto"/>
              <a:sym typeface="Roboto"/>
            </a:endParaRPr>
          </a:p>
        </p:txBody>
      </p:sp>
      <p:sp>
        <p:nvSpPr>
          <p:cNvPr id="127" name="Google Shape;127;p20">
            <a:extLst>
              <a:ext uri="{FF2B5EF4-FFF2-40B4-BE49-F238E27FC236}">
                <a16:creationId xmlns:a16="http://schemas.microsoft.com/office/drawing/2014/main" id="{71BFAA81-667E-ABDF-D8D2-748168A8C3ED}"/>
              </a:ext>
            </a:extLst>
          </p:cNvPr>
          <p:cNvSpPr txBox="1"/>
          <p:nvPr/>
        </p:nvSpPr>
        <p:spPr>
          <a:xfrm>
            <a:off x="5662125" y="6427927"/>
            <a:ext cx="909900" cy="221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1</a:t>
            </a:r>
            <a:endParaRPr sz="1500">
              <a:latin typeface="Roboto"/>
              <a:ea typeface="Roboto"/>
              <a:cs typeface="Roboto"/>
              <a:sym typeface="Roboto"/>
            </a:endParaRPr>
          </a:p>
        </p:txBody>
      </p:sp>
      <p:sp>
        <p:nvSpPr>
          <p:cNvPr id="128" name="Google Shape;128;p20">
            <a:extLst>
              <a:ext uri="{FF2B5EF4-FFF2-40B4-BE49-F238E27FC236}">
                <a16:creationId xmlns:a16="http://schemas.microsoft.com/office/drawing/2014/main" id="{0430CB6E-1CDE-2632-F505-11B64D65D76A}"/>
              </a:ext>
            </a:extLst>
          </p:cNvPr>
          <p:cNvSpPr txBox="1"/>
          <p:nvPr/>
        </p:nvSpPr>
        <p:spPr>
          <a:xfrm>
            <a:off x="1118400" y="3629825"/>
            <a:ext cx="4830300" cy="95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dirty="0">
                <a:latin typeface="Roboto Black"/>
                <a:ea typeface="Roboto Black"/>
                <a:cs typeface="Roboto Black"/>
              </a:rPr>
              <a:t>65544T</a:t>
            </a:r>
          </a:p>
        </p:txBody>
      </p:sp>
      <p:sp>
        <p:nvSpPr>
          <p:cNvPr id="129" name="Google Shape;129;p20">
            <a:extLst>
              <a:ext uri="{FF2B5EF4-FFF2-40B4-BE49-F238E27FC236}">
                <a16:creationId xmlns:a16="http://schemas.microsoft.com/office/drawing/2014/main" id="{24559ECB-B242-35EF-5602-1823D2D014F4}"/>
              </a:ext>
            </a:extLst>
          </p:cNvPr>
          <p:cNvSpPr txBox="1"/>
          <p:nvPr/>
        </p:nvSpPr>
        <p:spPr>
          <a:xfrm>
            <a:off x="1113825" y="64193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00/00/0000</a:t>
            </a:r>
            <a:endParaRPr sz="1500">
              <a:latin typeface="Roboto"/>
              <a:ea typeface="Roboto"/>
              <a:cs typeface="Roboto"/>
              <a:sym typeface="Roboto"/>
            </a:endParaRPr>
          </a:p>
        </p:txBody>
      </p:sp>
      <p:sp>
        <p:nvSpPr>
          <p:cNvPr id="130" name="Google Shape;130;p20">
            <a:extLst>
              <a:ext uri="{FF2B5EF4-FFF2-40B4-BE49-F238E27FC236}">
                <a16:creationId xmlns:a16="http://schemas.microsoft.com/office/drawing/2014/main" id="{B4F97008-DDE1-4E16-B31C-2634FE0687EC}"/>
              </a:ext>
            </a:extLst>
          </p:cNvPr>
          <p:cNvSpPr txBox="1"/>
          <p:nvPr/>
        </p:nvSpPr>
        <p:spPr>
          <a:xfrm>
            <a:off x="1113825" y="5917525"/>
            <a:ext cx="6658500" cy="238200"/>
          </a:xfrm>
          <a:prstGeom prst="rect">
            <a:avLst/>
          </a:prstGeom>
          <a:noFill/>
          <a:ln>
            <a:noFill/>
          </a:ln>
        </p:spPr>
        <p:txBody>
          <a:bodyPr spcFirstLastPara="1" wrap="square" lIns="0" tIns="0" rIns="0" bIns="0" anchor="ctr" anchorCtr="0">
            <a:noAutofit/>
          </a:bodyPr>
          <a:lstStyle/>
          <a:p>
            <a:r>
              <a:rPr lang="en" sz="1500" dirty="0">
                <a:latin typeface="Roboto"/>
                <a:ea typeface="Roboto"/>
                <a:cs typeface="Roboto"/>
              </a:rPr>
              <a:t>White Oak Elementary/Mills Park Middle</a:t>
            </a:r>
          </a:p>
        </p:txBody>
      </p:sp>
      <p:sp>
        <p:nvSpPr>
          <p:cNvPr id="131" name="Google Shape;131;p20">
            <a:extLst>
              <a:ext uri="{FF2B5EF4-FFF2-40B4-BE49-F238E27FC236}">
                <a16:creationId xmlns:a16="http://schemas.microsoft.com/office/drawing/2014/main" id="{BCC0A263-936A-A80E-AB0F-F3F8CE2219F2}"/>
              </a:ext>
            </a:extLst>
          </p:cNvPr>
          <p:cNvSpPr txBox="1"/>
          <p:nvPr/>
        </p:nvSpPr>
        <p:spPr>
          <a:xfrm>
            <a:off x="6485525" y="6894925"/>
            <a:ext cx="1286700" cy="18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V3.0 Date 6.10.24</a:t>
            </a:r>
            <a:endParaRPr sz="1200" b="1">
              <a:latin typeface="Roboto"/>
              <a:ea typeface="Roboto"/>
              <a:cs typeface="Roboto"/>
              <a:sym typeface="Roboto"/>
            </a:endParaRPr>
          </a:p>
        </p:txBody>
      </p:sp>
    </p:spTree>
    <p:extLst>
      <p:ext uri="{BB962C8B-B14F-4D97-AF65-F5344CB8AC3E}">
        <p14:creationId xmlns:p14="http://schemas.microsoft.com/office/powerpoint/2010/main" val="3089258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0" y="4057950"/>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Section 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7" name="Google Shape;217;p29"/>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8" name="Google Shape;218;p29"/>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9" name="Google Shape;219;p29"/>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5" name="Google Shape;225;p30"/>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6" name="Google Shape;226;p30"/>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28" name="Google Shape;228;p30"/>
          <p:cNvPicPr preferRelativeResize="0"/>
          <p:nvPr/>
        </p:nvPicPr>
        <p:blipFill>
          <a:blip r:embed="rId3">
            <a:alphaModFix/>
          </a:blip>
          <a:stretch>
            <a:fillRect/>
          </a:stretch>
        </p:blipFill>
        <p:spPr>
          <a:xfrm>
            <a:off x="-229874" y="235088"/>
            <a:ext cx="457200" cy="9144003"/>
          </a:xfrm>
          <a:prstGeom prst="rect">
            <a:avLst/>
          </a:prstGeom>
          <a:noFill/>
          <a:ln>
            <a:noFill/>
          </a:ln>
        </p:spPr>
      </p:pic>
      <p:pic>
        <p:nvPicPr>
          <p:cNvPr id="229" name="Google Shape;229;p30"/>
          <p:cNvPicPr preferRelativeResize="0"/>
          <p:nvPr/>
        </p:nvPicPr>
        <p:blipFill>
          <a:blip r:embed="rId4">
            <a:alphaModFix/>
          </a:blip>
          <a:stretch>
            <a:fillRect/>
          </a:stretch>
        </p:blipFill>
        <p:spPr>
          <a:xfrm>
            <a:off x="229765" y="-225774"/>
            <a:ext cx="9144003"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5" name="Google Shape;235;p31"/>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6" name="Google Shape;236;p31"/>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7" name="Google Shape;237;p31"/>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38" name="Google Shape;238;p31"/>
          <p:cNvPicPr preferRelativeResize="0"/>
          <p:nvPr/>
        </p:nvPicPr>
        <p:blipFill>
          <a:blip r:embed="rId3">
            <a:alphaModFix/>
          </a:blip>
          <a:stretch>
            <a:fillRect/>
          </a:stretch>
        </p:blipFill>
        <p:spPr>
          <a:xfrm>
            <a:off x="-11816" y="230754"/>
            <a:ext cx="239955" cy="4572001"/>
          </a:xfrm>
          <a:prstGeom prst="rect">
            <a:avLst/>
          </a:prstGeom>
          <a:noFill/>
          <a:ln>
            <a:noFill/>
          </a:ln>
        </p:spPr>
      </p:pic>
      <p:pic>
        <p:nvPicPr>
          <p:cNvPr id="239" name="Google Shape;239;p31"/>
          <p:cNvPicPr preferRelativeResize="0"/>
          <p:nvPr/>
        </p:nvPicPr>
        <p:blipFill>
          <a:blip r:embed="rId4">
            <a:alphaModFix/>
          </a:blip>
          <a:stretch>
            <a:fillRect/>
          </a:stretch>
        </p:blipFill>
        <p:spPr>
          <a:xfrm>
            <a:off x="224610" y="-3929"/>
            <a:ext cx="4572001" cy="2366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2"/>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6" name="Google Shape;246;p32"/>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7" name="Google Shape;247;p32"/>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48" name="Google Shape;248;p32"/>
          <p:cNvPicPr preferRelativeResize="0"/>
          <p:nvPr/>
        </p:nvPicPr>
        <p:blipFill>
          <a:blip r:embed="rId3">
            <a:alphaModFix/>
          </a:blip>
          <a:stretch>
            <a:fillRect/>
          </a:stretch>
        </p:blipFill>
        <p:spPr>
          <a:xfrm>
            <a:off x="222557" y="67219"/>
            <a:ext cx="3054097" cy="165086"/>
          </a:xfrm>
          <a:prstGeom prst="rect">
            <a:avLst/>
          </a:prstGeom>
          <a:noFill/>
          <a:ln>
            <a:noFill/>
          </a:ln>
        </p:spPr>
      </p:pic>
      <p:pic>
        <p:nvPicPr>
          <p:cNvPr id="249" name="Google Shape;249;p32"/>
          <p:cNvPicPr preferRelativeResize="0"/>
          <p:nvPr/>
        </p:nvPicPr>
        <p:blipFill>
          <a:blip r:embed="rId4">
            <a:alphaModFix/>
          </a:blip>
          <a:stretch>
            <a:fillRect/>
          </a:stretch>
        </p:blipFill>
        <p:spPr>
          <a:xfrm>
            <a:off x="59193" y="229082"/>
            <a:ext cx="166587" cy="30540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subTitle" idx="1"/>
          </p:nvPr>
        </p:nvSpPr>
        <p:spPr>
          <a:xfrm>
            <a:off x="235600" y="3575782"/>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Roller</a:t>
            </a:r>
          </a:p>
        </p:txBody>
      </p:sp>
      <p:sp>
        <p:nvSpPr>
          <p:cNvPr id="255" name="Google Shape;255;p33"/>
          <p:cNvSpPr txBox="1">
            <a:spLocks noGrp="1"/>
          </p:cNvSpPr>
          <p:nvPr>
            <p:ph type="subTitle" idx="2"/>
          </p:nvPr>
        </p:nvSpPr>
        <p:spPr>
          <a:xfrm>
            <a:off x="235600" y="4028708"/>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56" name="Google Shape;256;p33"/>
          <p:cNvSpPr txBox="1">
            <a:spLocks noGrp="1"/>
          </p:cNvSpPr>
          <p:nvPr>
            <p:ph type="subTitle" idx="3"/>
          </p:nvPr>
        </p:nvSpPr>
        <p:spPr>
          <a:xfrm>
            <a:off x="235600" y="4495185"/>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57" name="Google Shape;257;p33"/>
          <p:cNvSpPr txBox="1">
            <a:spLocks noGrp="1"/>
          </p:cNvSpPr>
          <p:nvPr>
            <p:ph type="subTitle" idx="4"/>
          </p:nvPr>
        </p:nvSpPr>
        <p:spPr>
          <a:xfrm>
            <a:off x="235600" y="4954887"/>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58" name="Google Shape;258;p33"/>
          <p:cNvSpPr txBox="1">
            <a:spLocks noGrp="1"/>
          </p:cNvSpPr>
          <p:nvPr>
            <p:ph type="subTitle" idx="5"/>
          </p:nvPr>
        </p:nvSpPr>
        <p:spPr>
          <a:xfrm>
            <a:off x="235600" y="5412431"/>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59" name="Google Shape;259;p33"/>
          <p:cNvSpPr txBox="1">
            <a:spLocks noGrp="1"/>
          </p:cNvSpPr>
          <p:nvPr>
            <p:ph type="subTitle" idx="6"/>
          </p:nvPr>
        </p:nvSpPr>
        <p:spPr>
          <a:xfrm>
            <a:off x="235600" y="5872133"/>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Port</a:t>
            </a:r>
            <a:endParaRPr>
              <a:solidFill>
                <a:schemeClr val="dk1"/>
              </a:solidFill>
            </a:endParaRPr>
          </a:p>
          <a:p>
            <a:pPr marL="0" lvl="0" indent="0" algn="l" rtl="0">
              <a:spcBef>
                <a:spcPts val="0"/>
              </a:spcBef>
              <a:spcAft>
                <a:spcPts val="0"/>
              </a:spcAft>
              <a:buNone/>
            </a:pPr>
            <a:endParaRPr/>
          </a:p>
        </p:txBody>
      </p:sp>
      <p:sp>
        <p:nvSpPr>
          <p:cNvPr id="260" name="Google Shape;260;p33"/>
          <p:cNvSpPr txBox="1">
            <a:spLocks noGrp="1"/>
          </p:cNvSpPr>
          <p:nvPr>
            <p:ph type="subTitle" idx="7"/>
          </p:nvPr>
        </p:nvSpPr>
        <p:spPr>
          <a:xfrm>
            <a:off x="5366150" y="3567315"/>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Port</a:t>
            </a:r>
            <a:endParaRPr/>
          </a:p>
        </p:txBody>
      </p:sp>
      <p:sp>
        <p:nvSpPr>
          <p:cNvPr id="261" name="Google Shape;261;p33"/>
          <p:cNvSpPr txBox="1">
            <a:spLocks noGrp="1"/>
          </p:cNvSpPr>
          <p:nvPr>
            <p:ph type="subTitle" idx="8"/>
          </p:nvPr>
        </p:nvSpPr>
        <p:spPr>
          <a:xfrm>
            <a:off x="5366150" y="4033790"/>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62" name="Google Shape;262;p33"/>
          <p:cNvSpPr txBox="1">
            <a:spLocks noGrp="1"/>
          </p:cNvSpPr>
          <p:nvPr>
            <p:ph type="subTitle" idx="9"/>
          </p:nvPr>
        </p:nvSpPr>
        <p:spPr>
          <a:xfrm>
            <a:off x="5366150" y="4493492"/>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63" name="Google Shape;263;p33"/>
          <p:cNvSpPr txBox="1">
            <a:spLocks noGrp="1"/>
          </p:cNvSpPr>
          <p:nvPr>
            <p:ph type="subTitle" idx="13"/>
          </p:nvPr>
        </p:nvSpPr>
        <p:spPr>
          <a:xfrm>
            <a:off x="5366150" y="4953193"/>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64" name="Google Shape;264;p33"/>
          <p:cNvSpPr txBox="1">
            <a:spLocks noGrp="1"/>
          </p:cNvSpPr>
          <p:nvPr>
            <p:ph type="subTitle" idx="14"/>
          </p:nvPr>
        </p:nvSpPr>
        <p:spPr>
          <a:xfrm>
            <a:off x="5366150" y="5417511"/>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65" name="Google Shape;265;p33"/>
          <p:cNvSpPr txBox="1">
            <a:spLocks noGrp="1"/>
          </p:cNvSpPr>
          <p:nvPr>
            <p:ph type="subTitle" idx="15"/>
          </p:nvPr>
        </p:nvSpPr>
        <p:spPr>
          <a:xfrm>
            <a:off x="5366150" y="5870439"/>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Port</a:t>
            </a:r>
            <a:endParaRPr/>
          </a:p>
        </p:txBody>
      </p:sp>
      <p:sp>
        <p:nvSpPr>
          <p:cNvPr id="266" name="Google Shape;266;p33"/>
          <p:cNvSpPr txBox="1">
            <a:spLocks noGrp="1"/>
          </p:cNvSpPr>
          <p:nvPr>
            <p:ph type="subTitle" idx="16"/>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7" name="Google Shape;267;p33"/>
          <p:cNvSpPr txBox="1">
            <a:spLocks noGrp="1"/>
          </p:cNvSpPr>
          <p:nvPr>
            <p:ph type="subTitle" idx="17"/>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8" name="Google Shape;268;p33"/>
          <p:cNvSpPr txBox="1">
            <a:spLocks noGrp="1"/>
          </p:cNvSpPr>
          <p:nvPr>
            <p:ph type="subTitle" idx="18"/>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9" name="Google Shape;269;p33"/>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4"/>
          <p:cNvSpPr txBox="1">
            <a:spLocks noGrp="1"/>
          </p:cNvSpPr>
          <p:nvPr>
            <p:ph type="subTitle" idx="2"/>
          </p:nvPr>
        </p:nvSpPr>
        <p:spPr>
          <a:xfrm>
            <a:off x="235600" y="2524823"/>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Bumper</a:t>
            </a:r>
            <a:endParaRPr/>
          </a:p>
        </p:txBody>
      </p:sp>
      <p:sp>
        <p:nvSpPr>
          <p:cNvPr id="275" name="Google Shape;275;p34"/>
          <p:cNvSpPr txBox="1">
            <a:spLocks noGrp="1"/>
          </p:cNvSpPr>
          <p:nvPr>
            <p:ph type="subTitle" idx="3"/>
          </p:nvPr>
        </p:nvSpPr>
        <p:spPr>
          <a:xfrm>
            <a:off x="235600" y="3582521"/>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Stick</a:t>
            </a:r>
            <a:endParaRPr/>
          </a:p>
        </p:txBody>
      </p:sp>
      <p:sp>
        <p:nvSpPr>
          <p:cNvPr id="276" name="Google Shape;276;p34"/>
          <p:cNvSpPr txBox="1">
            <a:spLocks noGrp="1"/>
          </p:cNvSpPr>
          <p:nvPr>
            <p:ph type="subTitle" idx="4"/>
          </p:nvPr>
        </p:nvSpPr>
        <p:spPr>
          <a:xfrm>
            <a:off x="235600" y="4663769"/>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Stick</a:t>
            </a:r>
            <a:endParaRPr/>
          </a:p>
        </p:txBody>
      </p:sp>
      <p:sp>
        <p:nvSpPr>
          <p:cNvPr id="277" name="Google Shape;277;p34"/>
          <p:cNvSpPr txBox="1">
            <a:spLocks noGrp="1"/>
          </p:cNvSpPr>
          <p:nvPr>
            <p:ph type="subTitle" idx="1"/>
          </p:nvPr>
        </p:nvSpPr>
        <p:spPr>
          <a:xfrm>
            <a:off x="235600" y="1367375"/>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Bumper</a:t>
            </a:r>
            <a:endParaRPr/>
          </a:p>
        </p:txBody>
      </p:sp>
      <p:sp>
        <p:nvSpPr>
          <p:cNvPr id="278" name="Google Shape;278;p34"/>
          <p:cNvSpPr txBox="1">
            <a:spLocks noGrp="1"/>
          </p:cNvSpPr>
          <p:nvPr>
            <p:ph type="subTitle" idx="5"/>
          </p:nvPr>
        </p:nvSpPr>
        <p:spPr>
          <a:xfrm>
            <a:off x="235600" y="5721502"/>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Stick</a:t>
            </a:r>
            <a:endParaRPr/>
          </a:p>
        </p:txBody>
      </p:sp>
      <p:sp>
        <p:nvSpPr>
          <p:cNvPr id="279" name="Google Shape;279;p34"/>
          <p:cNvSpPr txBox="1">
            <a:spLocks noGrp="1"/>
          </p:cNvSpPr>
          <p:nvPr>
            <p:ph type="subTitle" idx="6"/>
          </p:nvPr>
        </p:nvSpPr>
        <p:spPr>
          <a:xfrm>
            <a:off x="235600" y="6794898"/>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Button</a:t>
            </a:r>
            <a:endParaRPr/>
          </a:p>
        </p:txBody>
      </p:sp>
      <p:sp>
        <p:nvSpPr>
          <p:cNvPr id="280" name="Google Shape;280;p34"/>
          <p:cNvSpPr txBox="1">
            <a:spLocks noGrp="1"/>
          </p:cNvSpPr>
          <p:nvPr>
            <p:ph type="subTitle" idx="7"/>
          </p:nvPr>
        </p:nvSpPr>
        <p:spPr>
          <a:xfrm>
            <a:off x="235600" y="7868298"/>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Button</a:t>
            </a:r>
            <a:endParaRPr/>
          </a:p>
        </p:txBody>
      </p:sp>
      <p:sp>
        <p:nvSpPr>
          <p:cNvPr id="281" name="Google Shape;281;p34"/>
          <p:cNvSpPr txBox="1">
            <a:spLocks noGrp="1"/>
          </p:cNvSpPr>
          <p:nvPr>
            <p:ph type="subTitle" idx="8"/>
          </p:nvPr>
        </p:nvSpPr>
        <p:spPr>
          <a:xfrm>
            <a:off x="6112100" y="1366201"/>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Bumper</a:t>
            </a:r>
            <a:endParaRPr/>
          </a:p>
        </p:txBody>
      </p:sp>
      <p:sp>
        <p:nvSpPr>
          <p:cNvPr id="282" name="Google Shape;282;p34"/>
          <p:cNvSpPr txBox="1">
            <a:spLocks noGrp="1"/>
          </p:cNvSpPr>
          <p:nvPr>
            <p:ph type="subTitle" idx="9"/>
          </p:nvPr>
        </p:nvSpPr>
        <p:spPr>
          <a:xfrm>
            <a:off x="6112100" y="2523649"/>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Bumper</a:t>
            </a:r>
            <a:endParaRPr/>
          </a:p>
        </p:txBody>
      </p:sp>
      <p:sp>
        <p:nvSpPr>
          <p:cNvPr id="283" name="Google Shape;283;p34"/>
          <p:cNvSpPr txBox="1">
            <a:spLocks noGrp="1"/>
          </p:cNvSpPr>
          <p:nvPr>
            <p:ph type="subTitle" idx="13"/>
          </p:nvPr>
        </p:nvSpPr>
        <p:spPr>
          <a:xfrm>
            <a:off x="6112100" y="3581347"/>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Stick</a:t>
            </a:r>
            <a:endParaRPr/>
          </a:p>
        </p:txBody>
      </p:sp>
      <p:sp>
        <p:nvSpPr>
          <p:cNvPr id="284" name="Google Shape;284;p34"/>
          <p:cNvSpPr txBox="1">
            <a:spLocks noGrp="1"/>
          </p:cNvSpPr>
          <p:nvPr>
            <p:ph type="subTitle" idx="14"/>
          </p:nvPr>
        </p:nvSpPr>
        <p:spPr>
          <a:xfrm>
            <a:off x="6112100" y="4662595"/>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Stick</a:t>
            </a:r>
            <a:endParaRPr/>
          </a:p>
        </p:txBody>
      </p:sp>
      <p:sp>
        <p:nvSpPr>
          <p:cNvPr id="285" name="Google Shape;285;p34"/>
          <p:cNvSpPr txBox="1">
            <a:spLocks noGrp="1"/>
          </p:cNvSpPr>
          <p:nvPr>
            <p:ph type="subTitle" idx="15"/>
          </p:nvPr>
        </p:nvSpPr>
        <p:spPr>
          <a:xfrm>
            <a:off x="6112100" y="5720328"/>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Stick</a:t>
            </a:r>
            <a:endParaRPr/>
          </a:p>
        </p:txBody>
      </p:sp>
      <p:sp>
        <p:nvSpPr>
          <p:cNvPr id="286" name="Google Shape;286;p34"/>
          <p:cNvSpPr txBox="1">
            <a:spLocks noGrp="1"/>
          </p:cNvSpPr>
          <p:nvPr>
            <p:ph type="subTitle" idx="16"/>
          </p:nvPr>
        </p:nvSpPr>
        <p:spPr>
          <a:xfrm>
            <a:off x="6112100" y="6793724"/>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Button</a:t>
            </a:r>
            <a:endParaRPr/>
          </a:p>
        </p:txBody>
      </p:sp>
      <p:sp>
        <p:nvSpPr>
          <p:cNvPr id="287" name="Google Shape;287;p34"/>
          <p:cNvSpPr txBox="1">
            <a:spLocks noGrp="1"/>
          </p:cNvSpPr>
          <p:nvPr>
            <p:ph type="subTitle" idx="17"/>
          </p:nvPr>
        </p:nvSpPr>
        <p:spPr>
          <a:xfrm>
            <a:off x="6112100" y="7867124"/>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Button</a:t>
            </a:r>
            <a:endParaRPr/>
          </a:p>
        </p:txBody>
      </p:sp>
      <p:sp>
        <p:nvSpPr>
          <p:cNvPr id="288" name="Google Shape;288;p34"/>
          <p:cNvSpPr txBox="1">
            <a:spLocks noGrp="1"/>
          </p:cNvSpPr>
          <p:nvPr>
            <p:ph type="subTitle" idx="18"/>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89" name="Google Shape;289;p34"/>
          <p:cNvSpPr txBox="1">
            <a:spLocks noGrp="1"/>
          </p:cNvSpPr>
          <p:nvPr>
            <p:ph type="subTitle" idx="19"/>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0" name="Google Shape;290;p34"/>
          <p:cNvSpPr txBox="1">
            <a:spLocks noGrp="1"/>
          </p:cNvSpPr>
          <p:nvPr>
            <p:ph type="subTitle" idx="20"/>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1" name="Google Shape;291;p34"/>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7" name="Google Shape;297;p35"/>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8" name="Google Shape;298;p35"/>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9" name="Google Shape;299;p35"/>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“Rapid Relay” Game Field</a:t>
            </a:r>
            <a:endParaRPr/>
          </a:p>
        </p:txBody>
      </p:sp>
      <p:pic>
        <p:nvPicPr>
          <p:cNvPr id="300" name="Google Shape;300;p35"/>
          <p:cNvPicPr preferRelativeResize="0"/>
          <p:nvPr/>
        </p:nvPicPr>
        <p:blipFill rotWithShape="1">
          <a:blip r:embed="rId3">
            <a:alphaModFix/>
          </a:blip>
          <a:srcRect r="10"/>
          <a:stretch/>
        </p:blipFill>
        <p:spPr>
          <a:xfrm>
            <a:off x="3654475" y="8470874"/>
            <a:ext cx="463475" cy="466575"/>
          </a:xfrm>
          <a:prstGeom prst="rect">
            <a:avLst/>
          </a:prstGeom>
          <a:noFill/>
          <a:ln>
            <a:noFill/>
          </a:ln>
        </p:spPr>
      </p:pic>
      <p:pic>
        <p:nvPicPr>
          <p:cNvPr id="301" name="Google Shape;301;p35"/>
          <p:cNvPicPr preferRelativeResize="0"/>
          <p:nvPr/>
        </p:nvPicPr>
        <p:blipFill rotWithShape="1">
          <a:blip r:embed="rId3">
            <a:alphaModFix/>
          </a:blip>
          <a:srcRect r="10"/>
          <a:stretch/>
        </p:blipFill>
        <p:spPr>
          <a:xfrm>
            <a:off x="4406950" y="8470874"/>
            <a:ext cx="463475" cy="466575"/>
          </a:xfrm>
          <a:prstGeom prst="rect">
            <a:avLst/>
          </a:prstGeom>
          <a:noFill/>
          <a:ln>
            <a:noFill/>
          </a:ln>
        </p:spPr>
      </p:pic>
      <p:pic>
        <p:nvPicPr>
          <p:cNvPr id="302" name="Google Shape;302;p35"/>
          <p:cNvPicPr preferRelativeResize="0"/>
          <p:nvPr/>
        </p:nvPicPr>
        <p:blipFill rotWithShape="1">
          <a:blip r:embed="rId3">
            <a:alphaModFix/>
          </a:blip>
          <a:srcRect r="10"/>
          <a:stretch/>
        </p:blipFill>
        <p:spPr>
          <a:xfrm>
            <a:off x="2902000" y="8470874"/>
            <a:ext cx="463475" cy="46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7" name="Google Shape;307;p36"/>
          <p:cNvSpPr txBox="1"/>
          <p:nvPr/>
        </p:nvSpPr>
        <p:spPr>
          <a:xfrm>
            <a:off x="3886200" y="8523900"/>
            <a:ext cx="3287700" cy="1130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96D3E10F-F21B-56C4-4BF0-7EC8B2127D0A}"/>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B23AC9F8-1276-5FF9-0893-681728FB9079}"/>
              </a:ext>
            </a:extLst>
          </p:cNvPr>
          <p:cNvSpPr txBox="1">
            <a:spLocks noGrp="1"/>
          </p:cNvSpPr>
          <p:nvPr>
            <p:ph type="subTitle" idx="1"/>
          </p:nvPr>
        </p:nvSpPr>
        <p:spPr>
          <a:xfrm>
            <a:off x="369117" y="231325"/>
            <a:ext cx="7174683" cy="8686800"/>
          </a:xfrm>
          <a:prstGeom prst="rect">
            <a:avLst/>
          </a:prstGeom>
        </p:spPr>
        <p:txBody>
          <a:bodyPr spcFirstLastPara="1" wrap="square" lIns="0" tIns="0" rIns="0" bIns="0" anchor="t" anchorCtr="0">
            <a:noAutofit/>
          </a:bodyPr>
          <a:lstStyle/>
          <a:p>
            <a:pPr marL="0" indent="0" algn="ctr"/>
            <a:r>
              <a:rPr lang="en-US" sz="3000">
                <a:latin typeface="Batang"/>
              </a:rPr>
              <a:t>Notes</a:t>
            </a:r>
            <a:endParaRPr lang="en-US" sz="3000" dirty="0">
              <a:latin typeface="Batang"/>
            </a:endParaRPr>
          </a:p>
          <a:p>
            <a:pPr marL="0" indent="0"/>
            <a:endParaRPr lang="en-US" dirty="0">
              <a:latin typeface="Batang"/>
            </a:endParaRPr>
          </a:p>
          <a:p>
            <a:pPr marL="285750" indent="-285750">
              <a:buFont typeface="Arial"/>
              <a:buChar char="•"/>
            </a:pPr>
            <a:r>
              <a:rPr lang="en-US">
                <a:solidFill>
                  <a:schemeClr val="tx1"/>
                </a:solidFill>
                <a:latin typeface="Batang"/>
              </a:rPr>
              <a:t>September: The scrimmage was on the 19th. -Deep</a:t>
            </a:r>
            <a:endParaRPr lang="en-US" sz="1500" dirty="0">
              <a:solidFill>
                <a:schemeClr val="tx1"/>
              </a:solidFill>
              <a:latin typeface="Batang"/>
              <a:ea typeface="Roboto"/>
            </a:endParaRPr>
          </a:p>
        </p:txBody>
      </p:sp>
      <p:sp>
        <p:nvSpPr>
          <p:cNvPr id="195" name="Google Shape;195;p26">
            <a:extLst>
              <a:ext uri="{FF2B5EF4-FFF2-40B4-BE49-F238E27FC236}">
                <a16:creationId xmlns:a16="http://schemas.microsoft.com/office/drawing/2014/main" id="{A9CEFAF0-A58A-2F05-29A3-9D09D9D01A52}"/>
              </a:ext>
            </a:extLst>
          </p:cNvPr>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a:extLst>
              <a:ext uri="{FF2B5EF4-FFF2-40B4-BE49-F238E27FC236}">
                <a16:creationId xmlns:a16="http://schemas.microsoft.com/office/drawing/2014/main" id="{B718E6A7-F14B-C25A-78A1-7AF88670D37C}"/>
              </a:ext>
            </a:extLst>
          </p:cNvPr>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a:extLst>
              <a:ext uri="{FF2B5EF4-FFF2-40B4-BE49-F238E27FC236}">
                <a16:creationId xmlns:a16="http://schemas.microsoft.com/office/drawing/2014/main" id="{CF435A9D-1D1D-3B30-9223-F406DA392593}"/>
              </a:ext>
            </a:extLst>
          </p:cNvPr>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a:extLst>
              <a:ext uri="{FF2B5EF4-FFF2-40B4-BE49-F238E27FC236}">
                <a16:creationId xmlns:a16="http://schemas.microsoft.com/office/drawing/2014/main" id="{EED0103B-BAD7-545C-D290-4F2BE27EA838}"/>
              </a:ext>
            </a:extLst>
          </p:cNvPr>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874AB97B-F433-EC31-9F3E-AEA1AAF00D1E}"/>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24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Week of: MM/DD/YYYY</a:t>
            </a:r>
            <a:endParaRPr/>
          </a:p>
        </p:txBody>
      </p:sp>
      <p:sp>
        <p:nvSpPr>
          <p:cNvPr id="317" name="Google Shape;317;p38"/>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9" name="Google Shape;319;p38"/>
          <p:cNvSpPr txBox="1">
            <a:spLocks noGrp="1"/>
          </p:cNvSpPr>
          <p:nvPr>
            <p:ph type="body" idx="3"/>
          </p:nvPr>
        </p:nvSpPr>
        <p:spPr>
          <a:xfrm>
            <a:off x="234500" y="954750"/>
            <a:ext cx="72864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0" name="Google Shape;320;p38"/>
          <p:cNvSpPr txBox="1">
            <a:spLocks noGrp="1"/>
          </p:cNvSpPr>
          <p:nvPr>
            <p:ph type="body" idx="4"/>
          </p:nvPr>
        </p:nvSpPr>
        <p:spPr>
          <a:xfrm>
            <a:off x="234500" y="2370125"/>
            <a:ext cx="72864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1" name="Google Shape;321;p38"/>
          <p:cNvSpPr txBox="1">
            <a:spLocks noGrp="1"/>
          </p:cNvSpPr>
          <p:nvPr>
            <p:ph type="body" idx="5"/>
          </p:nvPr>
        </p:nvSpPr>
        <p:spPr>
          <a:xfrm>
            <a:off x="234500" y="3819000"/>
            <a:ext cx="72864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2" name="Google Shape;322;p38"/>
          <p:cNvSpPr txBox="1">
            <a:spLocks noGrp="1"/>
          </p:cNvSpPr>
          <p:nvPr>
            <p:ph type="body" idx="6"/>
          </p:nvPr>
        </p:nvSpPr>
        <p:spPr>
          <a:xfrm>
            <a:off x="234500" y="5251125"/>
            <a:ext cx="72864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body" idx="7"/>
          </p:nvPr>
        </p:nvSpPr>
        <p:spPr>
          <a:xfrm>
            <a:off x="234500" y="6700000"/>
            <a:ext cx="72864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4" name="Google Shape;324;p38"/>
          <p:cNvSpPr txBox="1">
            <a:spLocks noGrp="1"/>
          </p:cNvSpPr>
          <p:nvPr>
            <p:ph type="body" idx="8"/>
          </p:nvPr>
        </p:nvSpPr>
        <p:spPr>
          <a:xfrm>
            <a:off x="234500" y="8141500"/>
            <a:ext cx="36516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5" name="Google Shape;325;p38"/>
          <p:cNvSpPr txBox="1">
            <a:spLocks noGrp="1"/>
          </p:cNvSpPr>
          <p:nvPr>
            <p:ph type="body" idx="9"/>
          </p:nvPr>
        </p:nvSpPr>
        <p:spPr>
          <a:xfrm>
            <a:off x="3886100" y="8141500"/>
            <a:ext cx="36516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1"/>
        <p:cNvGrpSpPr/>
        <p:nvPr/>
      </p:nvGrpSpPr>
      <p:grpSpPr>
        <a:xfrm>
          <a:off x="0" y="0"/>
          <a:ext cx="0" cy="0"/>
          <a:chOff x="0" y="0"/>
          <a:chExt cx="0" cy="0"/>
        </a:xfrm>
      </p:grpSpPr>
      <p:sp>
        <p:nvSpPr>
          <p:cNvPr id="362" name="Google Shape;362;p43"/>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August 2024</a:t>
            </a:r>
            <a:endParaRPr/>
          </a:p>
        </p:txBody>
      </p:sp>
      <p:sp>
        <p:nvSpPr>
          <p:cNvPr id="363" name="Google Shape;363;p43"/>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64" name="Google Shape;364;p43"/>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365" name="Google Shape;365;p43"/>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9"/>
        <p:cNvGrpSpPr/>
        <p:nvPr/>
      </p:nvGrpSpPr>
      <p:grpSpPr>
        <a:xfrm>
          <a:off x="0" y="0"/>
          <a:ext cx="0" cy="0"/>
          <a:chOff x="0" y="0"/>
          <a:chExt cx="0" cy="0"/>
        </a:xfrm>
      </p:grpSpPr>
      <p:sp>
        <p:nvSpPr>
          <p:cNvPr id="370" name="Google Shape;370;p44"/>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September 2024</a:t>
            </a:r>
            <a:endParaRPr/>
          </a:p>
          <a:p>
            <a:pPr marL="0" lvl="0" indent="0" algn="l" rtl="0">
              <a:spcBef>
                <a:spcPts val="0"/>
              </a:spcBef>
              <a:spcAft>
                <a:spcPts val="0"/>
              </a:spcAft>
              <a:buNone/>
            </a:pPr>
            <a:endParaRPr/>
          </a:p>
        </p:txBody>
      </p:sp>
      <p:sp>
        <p:nvSpPr>
          <p:cNvPr id="371" name="Google Shape;371;p44"/>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72" name="Google Shape;372;p44"/>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373" name="Google Shape;373;p44"/>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45"/>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October 2024</a:t>
            </a:r>
            <a:endParaRPr/>
          </a:p>
        </p:txBody>
      </p:sp>
      <p:sp>
        <p:nvSpPr>
          <p:cNvPr id="379" name="Google Shape;379;p4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80" name="Google Shape;380;p45"/>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381" name="Google Shape;381;p45"/>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5"/>
        <p:cNvGrpSpPr/>
        <p:nvPr/>
      </p:nvGrpSpPr>
      <p:grpSpPr>
        <a:xfrm>
          <a:off x="0" y="0"/>
          <a:ext cx="0" cy="0"/>
          <a:chOff x="0" y="0"/>
          <a:chExt cx="0" cy="0"/>
        </a:xfrm>
      </p:grpSpPr>
      <p:sp>
        <p:nvSpPr>
          <p:cNvPr id="386" name="Google Shape;386;p46"/>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November 2024</a:t>
            </a:r>
            <a:endParaRPr/>
          </a:p>
        </p:txBody>
      </p:sp>
      <p:sp>
        <p:nvSpPr>
          <p:cNvPr id="387" name="Google Shape;387;p46"/>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88" name="Google Shape;388;p46"/>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389" name="Google Shape;389;p46"/>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47"/>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December 2024</a:t>
            </a:r>
            <a:endParaRPr/>
          </a:p>
        </p:txBody>
      </p:sp>
      <p:sp>
        <p:nvSpPr>
          <p:cNvPr id="395" name="Google Shape;395;p47"/>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96" name="Google Shape;396;p47"/>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397" name="Google Shape;397;p47"/>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Google Shape;402;p48"/>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January 2025</a:t>
            </a:r>
            <a:endParaRPr/>
          </a:p>
        </p:txBody>
      </p:sp>
      <p:sp>
        <p:nvSpPr>
          <p:cNvPr id="403" name="Google Shape;403;p48"/>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4" name="Google Shape;404;p48"/>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405" name="Google Shape;405;p48"/>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9"/>
        <p:cNvGrpSpPr/>
        <p:nvPr/>
      </p:nvGrpSpPr>
      <p:grpSpPr>
        <a:xfrm>
          <a:off x="0" y="0"/>
          <a:ext cx="0" cy="0"/>
          <a:chOff x="0" y="0"/>
          <a:chExt cx="0" cy="0"/>
        </a:xfrm>
      </p:grpSpPr>
      <p:sp>
        <p:nvSpPr>
          <p:cNvPr id="410" name="Google Shape;410;p49"/>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February 2025</a:t>
            </a:r>
            <a:endParaRPr/>
          </a:p>
        </p:txBody>
      </p:sp>
      <p:sp>
        <p:nvSpPr>
          <p:cNvPr id="411" name="Google Shape;411;p49"/>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2" name="Google Shape;412;p49"/>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413" name="Google Shape;413;p49"/>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1"/>
        <p:cNvGrpSpPr/>
        <p:nvPr/>
      </p:nvGrpSpPr>
      <p:grpSpPr>
        <a:xfrm>
          <a:off x="0" y="0"/>
          <a:ext cx="0" cy="0"/>
          <a:chOff x="0" y="0"/>
          <a:chExt cx="0" cy="0"/>
        </a:xfrm>
      </p:grpSpPr>
      <p:sp>
        <p:nvSpPr>
          <p:cNvPr id="472" name="Google Shape;472;p57"/>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August 2024</a:t>
            </a:r>
            <a:endParaRPr/>
          </a:p>
        </p:txBody>
      </p:sp>
      <p:sp>
        <p:nvSpPr>
          <p:cNvPr id="473" name="Google Shape;473;p57"/>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74" name="Google Shape;474;p57"/>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8"/>
        <p:cNvGrpSpPr/>
        <p:nvPr/>
      </p:nvGrpSpPr>
      <p:grpSpPr>
        <a:xfrm>
          <a:off x="0" y="0"/>
          <a:ext cx="0" cy="0"/>
          <a:chOff x="0" y="0"/>
          <a:chExt cx="0" cy="0"/>
        </a:xfrm>
      </p:grpSpPr>
      <p:sp>
        <p:nvSpPr>
          <p:cNvPr id="479" name="Google Shape;479;p58"/>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September 2024</a:t>
            </a:r>
            <a:endParaRPr/>
          </a:p>
        </p:txBody>
      </p:sp>
      <p:sp>
        <p:nvSpPr>
          <p:cNvPr id="480" name="Google Shape;480;p58"/>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81" name="Google Shape;481;p58"/>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24">
            <a:hlinkClick r:id="rId4"/>
          </p:cNvPr>
          <p:cNvSpPr/>
          <p:nvPr/>
        </p:nvSpPr>
        <p:spPr>
          <a:xfrm>
            <a:off x="6798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a:hlinkClick r:id="rId5"/>
          </p:cNvPr>
          <p:cNvSpPr/>
          <p:nvPr/>
        </p:nvSpPr>
        <p:spPr>
          <a:xfrm>
            <a:off x="39996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a:hlinkClick r:id="rId6"/>
          </p:cNvPr>
          <p:cNvSpPr/>
          <p:nvPr/>
        </p:nvSpPr>
        <p:spPr>
          <a:xfrm>
            <a:off x="6798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4">
            <a:hlinkClick r:id="rId7"/>
          </p:cNvPr>
          <p:cNvSpPr/>
          <p:nvPr/>
        </p:nvSpPr>
        <p:spPr>
          <a:xfrm>
            <a:off x="39996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txBox="1"/>
          <p:nvPr/>
        </p:nvSpPr>
        <p:spPr>
          <a:xfrm>
            <a:off x="206850" y="6646500"/>
            <a:ext cx="7358700" cy="2919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183" name="Google Shape;183;p24"/>
          <p:cNvSpPr txBox="1">
            <a:spLocks noGrp="1"/>
          </p:cNvSpPr>
          <p:nvPr>
            <p:ph type="title" idx="4294967295"/>
          </p:nvPr>
        </p:nvSpPr>
        <p:spPr>
          <a:xfrm>
            <a:off x="3186000" y="307375"/>
            <a:ext cx="1400400" cy="2139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1600" b="1">
                <a:solidFill>
                  <a:schemeClr val="dk1"/>
                </a:solidFill>
              </a:rPr>
              <a:t>Resources</a:t>
            </a:r>
            <a:endParaRPr/>
          </a:p>
        </p:txBody>
      </p:sp>
      <p:sp>
        <p:nvSpPr>
          <p:cNvPr id="184" name="Google Shape;184;p24"/>
          <p:cNvSpPr txBox="1"/>
          <p:nvPr/>
        </p:nvSpPr>
        <p:spPr>
          <a:xfrm>
            <a:off x="232975" y="6646500"/>
            <a:ext cx="7297200" cy="295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500" b="1" dirty="0">
                <a:solidFill>
                  <a:schemeClr val="hlink"/>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engineering</a:t>
            </a:r>
            <a:r>
              <a:rPr lang="en" sz="1500" dirty="0">
                <a:solidFill>
                  <a:schemeClr val="hlink"/>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.vex.com</a:t>
            </a:r>
            <a:endParaRPr sz="1500" dirty="0">
              <a:solidFill>
                <a:schemeClr val="hlink"/>
              </a:solidFill>
              <a:uFill>
                <a:noFill/>
              </a:uFill>
              <a:latin typeface="Roboto"/>
              <a:ea typeface="Roboto"/>
              <a:cs typeface="Roboto"/>
              <a:sym typeface="Roboto"/>
            </a:endParaRPr>
          </a:p>
          <a:p>
            <a:pPr marL="0" lvl="0" indent="0" algn="l" rtl="0">
              <a:lnSpc>
                <a:spcPct val="100000"/>
              </a:lnSpc>
              <a:spcBef>
                <a:spcPts val="0"/>
              </a:spcBef>
              <a:spcAft>
                <a:spcPts val="0"/>
              </a:spcAft>
              <a:buNone/>
            </a:pPr>
            <a:r>
              <a:rPr lang="en" sz="1500" b="1" dirty="0">
                <a:solidFill>
                  <a:schemeClr val="hlink"/>
                </a:solidFill>
                <a:uFill>
                  <a:noFill/>
                </a:uFill>
                <a:latin typeface="Roboto"/>
                <a:ea typeface="Roboto"/>
                <a:cs typeface="Roboto"/>
                <a:sym typeface="Roboto"/>
                <a:hlinkClick r:id="rId9"/>
              </a:rPr>
              <a:t>notebooking</a:t>
            </a:r>
            <a:r>
              <a:rPr lang="en" sz="1500" dirty="0">
                <a:solidFill>
                  <a:schemeClr val="hlink"/>
                </a:solidFill>
                <a:uFill>
                  <a:noFill/>
                </a:uFill>
                <a:latin typeface="Roboto"/>
                <a:ea typeface="Roboto"/>
                <a:cs typeface="Roboto"/>
                <a:sym typeface="Roboto"/>
                <a:hlinkClick r:id="rId9"/>
              </a:rPr>
              <a:t>.vex.com</a:t>
            </a:r>
            <a:endParaRPr sz="1500" dirty="0"/>
          </a:p>
          <a:p>
            <a:pPr marL="0" lvl="0" indent="0" algn="l" rtl="0">
              <a:lnSpc>
                <a:spcPct val="100000"/>
              </a:lnSpc>
              <a:spcBef>
                <a:spcPts val="0"/>
              </a:spcBef>
              <a:spcAft>
                <a:spcPts val="0"/>
              </a:spcAft>
              <a:buNone/>
            </a:pPr>
            <a:r>
              <a:rPr lang="en" sz="1500" b="1" dirty="0">
                <a:solidFill>
                  <a:schemeClr val="hlink"/>
                </a:solidFill>
                <a:uFill>
                  <a:noFill/>
                </a:uFill>
                <a:latin typeface="Roboto"/>
                <a:ea typeface="Roboto"/>
                <a:cs typeface="Roboto"/>
                <a:sym typeface="Roboto"/>
                <a:hlinkClick r:id="rId10"/>
              </a:rPr>
              <a:t>coding</a:t>
            </a:r>
            <a:r>
              <a:rPr lang="en" sz="1500" dirty="0">
                <a:solidFill>
                  <a:schemeClr val="hlink"/>
                </a:solidFill>
                <a:uFill>
                  <a:noFill/>
                </a:uFill>
                <a:latin typeface="Roboto"/>
                <a:ea typeface="Roboto"/>
                <a:cs typeface="Roboto"/>
                <a:sym typeface="Roboto"/>
                <a:hlinkClick r:id="rId10"/>
              </a:rPr>
              <a:t>.vex.com</a:t>
            </a:r>
            <a:endParaRPr sz="1500" dirty="0">
              <a:latin typeface="Roboto"/>
              <a:ea typeface="Roboto"/>
              <a:cs typeface="Roboto"/>
              <a:sym typeface="Roboto"/>
            </a:endParaRPr>
          </a:p>
          <a:p>
            <a:pPr marL="0" lvl="0" indent="0" algn="l" rtl="0">
              <a:lnSpc>
                <a:spcPct val="100000"/>
              </a:lnSpc>
              <a:spcBef>
                <a:spcPts val="0"/>
              </a:spcBef>
              <a:spcAft>
                <a:spcPts val="0"/>
              </a:spcAft>
              <a:buNone/>
            </a:pPr>
            <a:endParaRPr sz="1500" dirty="0">
              <a:latin typeface="Roboto"/>
              <a:ea typeface="Roboto"/>
              <a:cs typeface="Roboto"/>
              <a:sym typeface="Roboto"/>
            </a:endParaRPr>
          </a:p>
          <a:p>
            <a:pPr marL="0" lvl="0" indent="0" algn="l" rtl="0">
              <a:lnSpc>
                <a:spcPct val="100000"/>
              </a:lnSpc>
              <a:spcBef>
                <a:spcPts val="0"/>
              </a:spcBef>
              <a:spcAft>
                <a:spcPts val="0"/>
              </a:spcAft>
              <a:buNone/>
            </a:pPr>
            <a:r>
              <a:rPr lang="en" sz="1500" b="1" dirty="0">
                <a:solidFill>
                  <a:schemeClr val="hlink"/>
                </a:solidFill>
                <a:uFill>
                  <a:noFill/>
                </a:uFill>
                <a:latin typeface="Roboto"/>
                <a:ea typeface="Roboto"/>
                <a:cs typeface="Roboto"/>
                <a:sym typeface="Roboto"/>
                <a:hlinkClick r:id="rId11"/>
              </a:rPr>
              <a:t>Judging Rubric for Notebooks</a:t>
            </a:r>
            <a:endParaRPr sz="1500" b="1" dirty="0">
              <a:latin typeface="Roboto"/>
              <a:ea typeface="Roboto"/>
              <a:cs typeface="Roboto"/>
              <a:sym typeface="Roboto"/>
            </a:endParaRPr>
          </a:p>
          <a:p>
            <a:pPr marL="0" lvl="0" indent="0" algn="l" rtl="0">
              <a:lnSpc>
                <a:spcPct val="100000"/>
              </a:lnSpc>
              <a:spcBef>
                <a:spcPts val="0"/>
              </a:spcBef>
              <a:spcAft>
                <a:spcPts val="0"/>
              </a:spcAft>
              <a:buNone/>
            </a:pPr>
            <a:endParaRPr sz="1500" dirty="0">
              <a:latin typeface="Roboto"/>
              <a:ea typeface="Roboto"/>
              <a:cs typeface="Roboto"/>
              <a:sym typeface="Roboto"/>
            </a:endParaRPr>
          </a:p>
          <a:p>
            <a:pPr marL="0" lvl="0" indent="0" algn="l" rtl="0">
              <a:lnSpc>
                <a:spcPct val="100000"/>
              </a:lnSpc>
              <a:spcBef>
                <a:spcPts val="0"/>
              </a:spcBef>
              <a:spcAft>
                <a:spcPts val="0"/>
              </a:spcAft>
              <a:buNone/>
            </a:pPr>
            <a:r>
              <a:rPr lang="en" sz="1500" b="1" dirty="0">
                <a:solidFill>
                  <a:schemeClr val="hlink"/>
                </a:solidFill>
                <a:uFill>
                  <a:noFill/>
                </a:uFill>
                <a:latin typeface="Roboto"/>
                <a:ea typeface="Roboto"/>
                <a:cs typeface="Roboto"/>
                <a:sym typeface="Roboto"/>
                <a:hlinkClick r:id="rId12"/>
              </a:rPr>
              <a:t>vex.com</a:t>
            </a:r>
            <a:endParaRPr sz="1500" b="1" dirty="0">
              <a:latin typeface="Roboto"/>
              <a:ea typeface="Roboto"/>
              <a:cs typeface="Roboto"/>
              <a:sym typeface="Roboto"/>
            </a:endParaRPr>
          </a:p>
          <a:p>
            <a:pPr marL="0" lvl="0" indent="0" algn="l" rtl="0">
              <a:lnSpc>
                <a:spcPct val="100000"/>
              </a:lnSpc>
              <a:spcBef>
                <a:spcPts val="0"/>
              </a:spcBef>
              <a:spcAft>
                <a:spcPts val="0"/>
              </a:spcAft>
              <a:buNone/>
            </a:pPr>
            <a:r>
              <a:rPr lang="en" sz="1500" b="1" dirty="0">
                <a:solidFill>
                  <a:schemeClr val="hlink"/>
                </a:solidFill>
                <a:uFill>
                  <a:noFill/>
                </a:uFill>
                <a:latin typeface="Roboto"/>
                <a:ea typeface="Roboto"/>
                <a:cs typeface="Roboto"/>
                <a:sym typeface="Roboto"/>
                <a:hlinkClick r:id="rId13"/>
              </a:rPr>
              <a:t>roboticseducation.org</a:t>
            </a:r>
            <a:endParaRPr sz="1500" b="1" dirty="0">
              <a:latin typeface="Roboto"/>
              <a:ea typeface="Roboto"/>
              <a:cs typeface="Roboto"/>
              <a:sym typeface="Roboto"/>
            </a:endParaRPr>
          </a:p>
          <a:p>
            <a:pPr marL="0" lvl="0" indent="0" algn="l" rtl="0">
              <a:lnSpc>
                <a:spcPct val="100000"/>
              </a:lnSpc>
              <a:spcBef>
                <a:spcPts val="0"/>
              </a:spcBef>
              <a:spcAft>
                <a:spcPts val="0"/>
              </a:spcAft>
              <a:buNone/>
            </a:pPr>
            <a:r>
              <a:rPr lang="en" sz="1500" b="1" dirty="0">
                <a:solidFill>
                  <a:schemeClr val="hlink"/>
                </a:solidFill>
                <a:uFill>
                  <a:noFill/>
                </a:uFill>
                <a:latin typeface="Roboto"/>
                <a:ea typeface="Roboto"/>
                <a:cs typeface="Roboto"/>
                <a:sym typeface="Roboto"/>
                <a:hlinkClick r:id="rId14"/>
              </a:rPr>
              <a:t>VIQRC 2024-2025 Game</a:t>
            </a:r>
            <a:r>
              <a:rPr lang="en" sz="1500" dirty="0">
                <a:solidFill>
                  <a:srgbClr val="000000"/>
                </a:solidFill>
                <a:latin typeface="Roboto"/>
                <a:ea typeface="Roboto"/>
                <a:cs typeface="Roboto"/>
                <a:sym typeface="Roboto"/>
              </a:rPr>
              <a:t> - </a:t>
            </a:r>
            <a:r>
              <a:rPr lang="en" sz="1500" dirty="0">
                <a:latin typeface="Roboto"/>
                <a:ea typeface="Roboto"/>
                <a:cs typeface="Roboto"/>
                <a:sym typeface="Roboto"/>
              </a:rPr>
              <a:t>R</a:t>
            </a:r>
            <a:r>
              <a:rPr lang="en" sz="1500" dirty="0">
                <a:solidFill>
                  <a:srgbClr val="000000"/>
                </a:solidFill>
                <a:latin typeface="Roboto"/>
                <a:ea typeface="Roboto"/>
                <a:cs typeface="Roboto"/>
                <a:sym typeface="Roboto"/>
              </a:rPr>
              <a:t>ules </a:t>
            </a:r>
            <a:r>
              <a:rPr lang="en" sz="1500" dirty="0">
                <a:latin typeface="Roboto"/>
                <a:ea typeface="Roboto"/>
                <a:cs typeface="Roboto"/>
                <a:sym typeface="Roboto"/>
              </a:rPr>
              <a:t>&amp;</a:t>
            </a:r>
            <a:r>
              <a:rPr lang="en" sz="1500" dirty="0">
                <a:solidFill>
                  <a:srgbClr val="000000"/>
                </a:solidFill>
                <a:latin typeface="Roboto"/>
                <a:ea typeface="Roboto"/>
                <a:cs typeface="Roboto"/>
                <a:sym typeface="Roboto"/>
              </a:rPr>
              <a:t> </a:t>
            </a:r>
            <a:r>
              <a:rPr lang="en" sz="1500" dirty="0">
                <a:latin typeface="Roboto"/>
                <a:ea typeface="Roboto"/>
                <a:cs typeface="Roboto"/>
                <a:sym typeface="Roboto"/>
              </a:rPr>
              <a:t>G</a:t>
            </a:r>
            <a:r>
              <a:rPr lang="en" sz="1500" dirty="0">
                <a:solidFill>
                  <a:srgbClr val="000000"/>
                </a:solidFill>
                <a:latin typeface="Roboto"/>
                <a:ea typeface="Roboto"/>
                <a:cs typeface="Roboto"/>
                <a:sym typeface="Roboto"/>
              </a:rPr>
              <a:t>ame </a:t>
            </a:r>
            <a:r>
              <a:rPr lang="en" sz="1500" dirty="0">
                <a:latin typeface="Roboto"/>
                <a:ea typeface="Roboto"/>
                <a:cs typeface="Roboto"/>
                <a:sym typeface="Roboto"/>
              </a:rPr>
              <a:t>V</a:t>
            </a:r>
            <a:r>
              <a:rPr lang="en" sz="1500" dirty="0">
                <a:solidFill>
                  <a:srgbClr val="000000"/>
                </a:solidFill>
                <a:latin typeface="Roboto"/>
                <a:ea typeface="Roboto"/>
                <a:cs typeface="Roboto"/>
                <a:sym typeface="Roboto"/>
              </a:rPr>
              <a:t>ideo</a:t>
            </a:r>
            <a:endParaRPr sz="1500" dirty="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endParaRPr sz="1500" dirty="0">
              <a:latin typeface="Roboto"/>
              <a:ea typeface="Roboto"/>
              <a:cs typeface="Roboto"/>
              <a:sym typeface="Roboto"/>
            </a:endParaRPr>
          </a:p>
          <a:p>
            <a:pPr marL="0" lvl="0" indent="0" algn="l" rtl="0">
              <a:lnSpc>
                <a:spcPct val="100000"/>
              </a:lnSpc>
              <a:spcBef>
                <a:spcPts val="0"/>
              </a:spcBef>
              <a:spcAft>
                <a:spcPts val="0"/>
              </a:spcAft>
              <a:buNone/>
            </a:pPr>
            <a:r>
              <a:rPr lang="en" sz="1500" dirty="0">
                <a:latin typeface="Roboto"/>
                <a:ea typeface="Roboto"/>
                <a:cs typeface="Roboto"/>
                <a:sym typeface="Roboto"/>
              </a:rPr>
              <a:t>Send suggestions and comments about these Digital Notebooks and Digital Parts</a:t>
            </a:r>
            <a:endParaRPr sz="1500" dirty="0">
              <a:latin typeface="Roboto"/>
              <a:ea typeface="Roboto"/>
              <a:cs typeface="Roboto"/>
              <a:sym typeface="Roboto"/>
            </a:endParaRPr>
          </a:p>
          <a:p>
            <a:pPr marL="0" lvl="0" indent="0" algn="l" rtl="0">
              <a:lnSpc>
                <a:spcPct val="100000"/>
              </a:lnSpc>
              <a:spcBef>
                <a:spcPts val="0"/>
              </a:spcBef>
              <a:spcAft>
                <a:spcPts val="0"/>
              </a:spcAft>
              <a:buNone/>
            </a:pPr>
            <a:r>
              <a:rPr lang="en" sz="1500" dirty="0">
                <a:latin typeface="Roboto"/>
                <a:ea typeface="Roboto"/>
                <a:cs typeface="Roboto"/>
                <a:sym typeface="Roboto"/>
              </a:rPr>
              <a:t>to </a:t>
            </a:r>
            <a:r>
              <a:rPr lang="en" sz="1500" b="1" dirty="0">
                <a:solidFill>
                  <a:srgbClr val="242466"/>
                </a:solidFill>
                <a:uFill>
                  <a:noFill/>
                </a:uFill>
                <a:latin typeface="Roboto"/>
                <a:ea typeface="Roboto"/>
                <a:cs typeface="Roboto"/>
                <a:sym typeface="Roboto"/>
                <a:hlinkClick r:id="rId15">
                  <a:extLst>
                    <a:ext uri="{A12FA001-AC4F-418D-AE19-62706E023703}">
                      <ahyp:hlinkClr xmlns:ahyp="http://schemas.microsoft.com/office/drawing/2018/hyperlinkcolor" val="tx"/>
                    </a:ext>
                  </a:extLst>
                </a:hlinkClick>
              </a:rPr>
              <a:t>notebooks@vex.com</a:t>
            </a:r>
            <a:endParaRPr sz="1500" b="1" dirty="0">
              <a:solidFill>
                <a:srgbClr val="242466"/>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5"/>
        <p:cNvGrpSpPr/>
        <p:nvPr/>
      </p:nvGrpSpPr>
      <p:grpSpPr>
        <a:xfrm>
          <a:off x="0" y="0"/>
          <a:ext cx="0" cy="0"/>
          <a:chOff x="0" y="0"/>
          <a:chExt cx="0" cy="0"/>
        </a:xfrm>
      </p:grpSpPr>
      <p:sp>
        <p:nvSpPr>
          <p:cNvPr id="486" name="Google Shape;486;p59"/>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October 2024</a:t>
            </a:r>
            <a:endParaRPr/>
          </a:p>
        </p:txBody>
      </p:sp>
      <p:sp>
        <p:nvSpPr>
          <p:cNvPr id="487" name="Google Shape;487;p59"/>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88" name="Google Shape;488;p59"/>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2"/>
        <p:cNvGrpSpPr/>
        <p:nvPr/>
      </p:nvGrpSpPr>
      <p:grpSpPr>
        <a:xfrm>
          <a:off x="0" y="0"/>
          <a:ext cx="0" cy="0"/>
          <a:chOff x="0" y="0"/>
          <a:chExt cx="0" cy="0"/>
        </a:xfrm>
      </p:grpSpPr>
      <p:sp>
        <p:nvSpPr>
          <p:cNvPr id="493" name="Google Shape;493;p60"/>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November 2024</a:t>
            </a:r>
            <a:endParaRPr/>
          </a:p>
        </p:txBody>
      </p:sp>
      <p:sp>
        <p:nvSpPr>
          <p:cNvPr id="494" name="Google Shape;494;p60"/>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5" name="Google Shape;495;p60"/>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9"/>
        <p:cNvGrpSpPr/>
        <p:nvPr/>
      </p:nvGrpSpPr>
      <p:grpSpPr>
        <a:xfrm>
          <a:off x="0" y="0"/>
          <a:ext cx="0" cy="0"/>
          <a:chOff x="0" y="0"/>
          <a:chExt cx="0" cy="0"/>
        </a:xfrm>
      </p:grpSpPr>
      <p:sp>
        <p:nvSpPr>
          <p:cNvPr id="500" name="Google Shape;500;p61"/>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December 2024</a:t>
            </a:r>
            <a:endParaRPr/>
          </a:p>
        </p:txBody>
      </p:sp>
      <p:sp>
        <p:nvSpPr>
          <p:cNvPr id="501" name="Google Shape;501;p61"/>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02" name="Google Shape;502;p61"/>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6"/>
        <p:cNvGrpSpPr/>
        <p:nvPr/>
      </p:nvGrpSpPr>
      <p:grpSpPr>
        <a:xfrm>
          <a:off x="0" y="0"/>
          <a:ext cx="0" cy="0"/>
          <a:chOff x="0" y="0"/>
          <a:chExt cx="0" cy="0"/>
        </a:xfrm>
      </p:grpSpPr>
      <p:sp>
        <p:nvSpPr>
          <p:cNvPr id="507" name="Google Shape;507;p62"/>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January 2025</a:t>
            </a:r>
            <a:endParaRPr/>
          </a:p>
        </p:txBody>
      </p:sp>
      <p:sp>
        <p:nvSpPr>
          <p:cNvPr id="508" name="Google Shape;508;p62"/>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09" name="Google Shape;509;p62"/>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3"/>
        <p:cNvGrpSpPr/>
        <p:nvPr/>
      </p:nvGrpSpPr>
      <p:grpSpPr>
        <a:xfrm>
          <a:off x="0" y="0"/>
          <a:ext cx="0" cy="0"/>
          <a:chOff x="0" y="0"/>
          <a:chExt cx="0" cy="0"/>
        </a:xfrm>
      </p:grpSpPr>
      <p:sp>
        <p:nvSpPr>
          <p:cNvPr id="514" name="Google Shape;514;p63"/>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February 2025</a:t>
            </a:r>
            <a:endParaRPr/>
          </a:p>
        </p:txBody>
      </p:sp>
      <p:sp>
        <p:nvSpPr>
          <p:cNvPr id="515" name="Google Shape;515;p63"/>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16" name="Google Shape;516;p63"/>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7"/>
        <p:cNvGrpSpPr/>
        <p:nvPr/>
      </p:nvGrpSpPr>
      <p:grpSpPr>
        <a:xfrm>
          <a:off x="0" y="0"/>
          <a:ext cx="0" cy="0"/>
          <a:chOff x="0" y="0"/>
          <a:chExt cx="0" cy="0"/>
        </a:xfrm>
      </p:grpSpPr>
      <p:sp>
        <p:nvSpPr>
          <p:cNvPr id="528" name="Google Shape;528;p65"/>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April 2025</a:t>
            </a:r>
            <a:endParaRPr/>
          </a:p>
        </p:txBody>
      </p:sp>
      <p:sp>
        <p:nvSpPr>
          <p:cNvPr id="529" name="Google Shape;529;p6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30" name="Google Shape;530;p65"/>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subTitle" idx="1"/>
          </p:nvPr>
        </p:nvSpPr>
        <p:spPr>
          <a:xfrm>
            <a:off x="244525" y="647950"/>
            <a:ext cx="7281600" cy="9205800"/>
          </a:xfrm>
          <a:prstGeom prst="rect">
            <a:avLst/>
          </a:prstGeom>
        </p:spPr>
        <p:txBody>
          <a:bodyPr spcFirstLastPara="1" wrap="square" lIns="0" tIns="0" rIns="0" bIns="0" anchor="t" anchorCtr="0">
            <a:noAutofit/>
          </a:bodyPr>
          <a:lstStyle/>
          <a:p>
            <a:pPr marL="0" lvl="0" indent="0" algn="l" defTabSz="849313" rtl="0">
              <a:spcBef>
                <a:spcPts val="0"/>
              </a:spcBef>
              <a:spcAft>
                <a:spcPts val="0"/>
              </a:spcAft>
              <a:buNone/>
              <a:tabLst>
                <a:tab pos="858838" algn="l"/>
              </a:tabLst>
            </a:pPr>
            <a:r>
              <a:rPr lang="en-US" dirty="0"/>
              <a:t>12345	Title </a:t>
            </a:r>
            <a:r>
              <a:rPr lang="en-US" dirty="0" err="1"/>
              <a:t>Title</a:t>
            </a:r>
            <a:r>
              <a:rPr lang="en-US" dirty="0"/>
              <a:t> </a:t>
            </a:r>
            <a:r>
              <a:rPr lang="en-US" dirty="0" err="1"/>
              <a:t>Title</a:t>
            </a:r>
            <a:r>
              <a:rPr lang="en-US" dirty="0"/>
              <a:t>					Date </a:t>
            </a:r>
            <a:r>
              <a:rPr lang="en-US" dirty="0" err="1"/>
              <a:t>Date</a:t>
            </a:r>
            <a:r>
              <a:rPr lang="en-US" dirty="0"/>
              <a:t> </a:t>
            </a:r>
            <a:r>
              <a:rPr lang="en-US" dirty="0" err="1"/>
              <a:t>Date</a:t>
            </a:r>
            <a:r>
              <a:rPr lang="en-US"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subTitle" idx="1"/>
          </p:nvPr>
        </p:nvSpPr>
        <p:spPr>
          <a:xfrm>
            <a:off x="369117" y="231325"/>
            <a:ext cx="7174683" cy="8686800"/>
          </a:xfrm>
          <a:prstGeom prst="rect">
            <a:avLst/>
          </a:prstGeom>
        </p:spPr>
        <p:txBody>
          <a:bodyPr spcFirstLastPara="1" wrap="square" lIns="0" tIns="0" rIns="0" bIns="0" anchor="t" anchorCtr="0">
            <a:noAutofit/>
          </a:bodyPr>
          <a:lstStyle/>
          <a:p>
            <a:pPr marL="0" indent="0" algn="ctr"/>
            <a:r>
              <a:rPr lang="en-US" sz="3000">
                <a:latin typeface="Batang"/>
              </a:rPr>
              <a:t>Recap of August</a:t>
            </a:r>
          </a:p>
          <a:p>
            <a:pPr marL="0" indent="0"/>
            <a:endParaRPr lang="en-US" dirty="0">
              <a:latin typeface="Batang"/>
            </a:endParaRPr>
          </a:p>
          <a:p>
            <a:pPr marL="0" indent="0"/>
            <a:r>
              <a:rPr lang="en-US" sz="1500">
                <a:latin typeface="Batang"/>
                <a:ea typeface="Roboto"/>
              </a:rPr>
              <a:t>In the month of August, we started building the board and the goals. We </a:t>
            </a:r>
            <a:r>
              <a:rPr lang="en-US" sz="1500" dirty="0">
                <a:latin typeface="Batang"/>
                <a:ea typeface="Roboto"/>
              </a:rPr>
              <a:t>had different roles such as builder 1, builder 2, supply manager, and floater. On the first class, we quickly built the main board. Over the next classes in August, we started working on the switches and loading station. Since we had just started robotics, we scrambled for a tutorial to use to </a:t>
            </a:r>
            <a:r>
              <a:rPr lang="en-US" sz="1500">
                <a:latin typeface="Batang"/>
                <a:ea typeface="Roboto"/>
              </a:rPr>
              <a:t>push us in the right direction. That is when we found the clawbot.</a:t>
            </a:r>
            <a:endParaRPr lang="en-US" sz="1500" dirty="0">
              <a:latin typeface="Batang"/>
              <a:ea typeface="Roboto"/>
            </a:endParaRPr>
          </a:p>
        </p:txBody>
      </p:sp>
      <p:sp>
        <p:nvSpPr>
          <p:cNvPr id="195" name="Google Shape;195;p26"/>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1A554FF0-46F6-9294-A52E-219AE660408C}"/>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A6145D31-A66A-59A3-D57D-3049DEDBD34D}"/>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17DDA090-F3D9-DB0E-1E62-4029E47E1F74}"/>
              </a:ext>
            </a:extLst>
          </p:cNvPr>
          <p:cNvSpPr txBox="1">
            <a:spLocks noGrp="1"/>
          </p:cNvSpPr>
          <p:nvPr>
            <p:ph type="subTitle" idx="1"/>
          </p:nvPr>
        </p:nvSpPr>
        <p:spPr>
          <a:xfrm>
            <a:off x="423519" y="231325"/>
            <a:ext cx="7112160" cy="8686800"/>
          </a:xfrm>
          <a:prstGeom prst="rect">
            <a:avLst/>
          </a:prstGeom>
        </p:spPr>
        <p:txBody>
          <a:bodyPr spcFirstLastPara="1" wrap="square" lIns="0" tIns="0" rIns="0" bIns="0" anchor="t" anchorCtr="0">
            <a:noAutofit/>
          </a:bodyPr>
          <a:lstStyle/>
          <a:p>
            <a:pPr marL="0" indent="0" algn="ctr"/>
            <a:r>
              <a:rPr lang="en-US" sz="3000">
                <a:latin typeface="Batang"/>
              </a:rPr>
              <a:t>Recap of September</a:t>
            </a:r>
          </a:p>
          <a:p>
            <a:pPr marL="0" indent="0"/>
            <a:endParaRPr lang="en-US" dirty="0">
              <a:latin typeface="Batang"/>
            </a:endParaRPr>
          </a:p>
          <a:p>
            <a:pPr marL="0" indent="0"/>
            <a:r>
              <a:rPr lang="en-US" sz="1500" dirty="0">
                <a:latin typeface="Batang"/>
              </a:rPr>
              <a:t>In the month of September, we finished the clawbot. However, we realized</a:t>
            </a:r>
            <a:r>
              <a:rPr lang="en-US" dirty="0">
                <a:latin typeface="Batang"/>
              </a:rPr>
              <a:t> that the weight was to much to lift the ball. Then, on September 19th, we went to a local scrimmage and realized that this year's robo model was the </a:t>
            </a:r>
            <a:r>
              <a:rPr lang="en-US">
                <a:latin typeface="Batang"/>
              </a:rPr>
              <a:t>swishbot. After noticing this, we immediately started our build on the swishbot.</a:t>
            </a:r>
            <a:endParaRPr lang="en-US"/>
          </a:p>
        </p:txBody>
      </p:sp>
      <p:sp>
        <p:nvSpPr>
          <p:cNvPr id="195" name="Google Shape;195;p26">
            <a:extLst>
              <a:ext uri="{FF2B5EF4-FFF2-40B4-BE49-F238E27FC236}">
                <a16:creationId xmlns:a16="http://schemas.microsoft.com/office/drawing/2014/main" id="{695CAAA5-6FBF-3D58-6317-06A8F0E13EC0}"/>
              </a:ext>
            </a:extLst>
          </p:cNvPr>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a:extLst>
              <a:ext uri="{FF2B5EF4-FFF2-40B4-BE49-F238E27FC236}">
                <a16:creationId xmlns:a16="http://schemas.microsoft.com/office/drawing/2014/main" id="{92E26154-E049-16E9-3897-21844BA7AC93}"/>
              </a:ext>
            </a:extLst>
          </p:cNvPr>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a:extLst>
              <a:ext uri="{FF2B5EF4-FFF2-40B4-BE49-F238E27FC236}">
                <a16:creationId xmlns:a16="http://schemas.microsoft.com/office/drawing/2014/main" id="{6319D1E8-ECDB-3DC1-F378-F14F2F04B2B7}"/>
              </a:ext>
            </a:extLst>
          </p:cNvPr>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a:extLst>
              <a:ext uri="{FF2B5EF4-FFF2-40B4-BE49-F238E27FC236}">
                <a16:creationId xmlns:a16="http://schemas.microsoft.com/office/drawing/2014/main" id="{E6C7CE6A-1030-A0CF-C0AC-0B82AC624CCA}"/>
              </a:ext>
            </a:extLst>
          </p:cNvPr>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32E2C329-9539-A5E7-3641-F1921C5EF62A}"/>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242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DF733634-815E-8129-C51B-3FE7EC26B619}"/>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F7323225-34F3-1584-1373-808EF70FCFC5}"/>
              </a:ext>
            </a:extLst>
          </p:cNvPr>
          <p:cNvSpPr txBox="1">
            <a:spLocks noGrp="1"/>
          </p:cNvSpPr>
          <p:nvPr>
            <p:ph type="subTitle" idx="1"/>
          </p:nvPr>
        </p:nvSpPr>
        <p:spPr>
          <a:xfrm>
            <a:off x="423519" y="231325"/>
            <a:ext cx="7112160" cy="8686800"/>
          </a:xfrm>
          <a:prstGeom prst="rect">
            <a:avLst/>
          </a:prstGeom>
        </p:spPr>
        <p:txBody>
          <a:bodyPr spcFirstLastPara="1" wrap="square" lIns="0" tIns="0" rIns="0" bIns="0" anchor="t" anchorCtr="0">
            <a:noAutofit/>
          </a:bodyPr>
          <a:lstStyle/>
          <a:p>
            <a:pPr marL="0" indent="0" algn="ctr"/>
            <a:r>
              <a:rPr lang="en-US" sz="3000">
                <a:latin typeface="Batang"/>
              </a:rPr>
              <a:t>Recap of October</a:t>
            </a:r>
          </a:p>
          <a:p>
            <a:pPr marL="0" indent="0"/>
            <a:endParaRPr lang="en-US" dirty="0">
              <a:latin typeface="Batang"/>
            </a:endParaRPr>
          </a:p>
          <a:p>
            <a:pPr marL="0" indent="0"/>
            <a:r>
              <a:rPr lang="en-US" sz="1500">
                <a:latin typeface="Batang"/>
              </a:rPr>
              <a:t>In the month of </a:t>
            </a:r>
            <a:r>
              <a:rPr lang="en-US">
                <a:latin typeface="Batang"/>
              </a:rPr>
              <a:t>October, it took us several classes to build the swishbot.</a:t>
            </a:r>
          </a:p>
        </p:txBody>
      </p:sp>
      <p:sp>
        <p:nvSpPr>
          <p:cNvPr id="195" name="Google Shape;195;p26">
            <a:extLst>
              <a:ext uri="{FF2B5EF4-FFF2-40B4-BE49-F238E27FC236}">
                <a16:creationId xmlns:a16="http://schemas.microsoft.com/office/drawing/2014/main" id="{432A94B0-0747-3E37-C919-61F6C28A3DD8}"/>
              </a:ext>
            </a:extLst>
          </p:cNvPr>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a:extLst>
              <a:ext uri="{FF2B5EF4-FFF2-40B4-BE49-F238E27FC236}">
                <a16:creationId xmlns:a16="http://schemas.microsoft.com/office/drawing/2014/main" id="{5E6DFAC4-2C7D-EC2E-24C2-CCC465527A66}"/>
              </a:ext>
            </a:extLst>
          </p:cNvPr>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a:extLst>
              <a:ext uri="{FF2B5EF4-FFF2-40B4-BE49-F238E27FC236}">
                <a16:creationId xmlns:a16="http://schemas.microsoft.com/office/drawing/2014/main" id="{1FF8789B-2AC5-FFF9-AF13-0D505F42CC59}"/>
              </a:ext>
            </a:extLst>
          </p:cNvPr>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a:extLst>
              <a:ext uri="{FF2B5EF4-FFF2-40B4-BE49-F238E27FC236}">
                <a16:creationId xmlns:a16="http://schemas.microsoft.com/office/drawing/2014/main" id="{293FFBC5-A22C-1F3D-ACF5-E2C588A3A864}"/>
              </a:ext>
            </a:extLst>
          </p:cNvPr>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8431C3A9-7C14-5A09-BF6C-F32498BB4C3D}"/>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8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64972CF4-AD1C-614A-6C91-66956EC427C7}"/>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39A7BFA1-A0E5-2AAA-BFF4-B2355E67FB70}"/>
              </a:ext>
            </a:extLst>
          </p:cNvPr>
          <p:cNvSpPr txBox="1">
            <a:spLocks noGrp="1"/>
          </p:cNvSpPr>
          <p:nvPr>
            <p:ph type="subTitle" idx="1"/>
          </p:nvPr>
        </p:nvSpPr>
        <p:spPr>
          <a:xfrm>
            <a:off x="423519" y="231325"/>
            <a:ext cx="7112160" cy="8686800"/>
          </a:xfrm>
          <a:prstGeom prst="rect">
            <a:avLst/>
          </a:prstGeom>
        </p:spPr>
        <p:txBody>
          <a:bodyPr spcFirstLastPara="1" wrap="square" lIns="0" tIns="0" rIns="0" bIns="0" anchor="t" anchorCtr="0">
            <a:noAutofit/>
          </a:bodyPr>
          <a:lstStyle/>
          <a:p>
            <a:pPr marL="0" indent="0" algn="ctr"/>
            <a:r>
              <a:rPr lang="en-US" sz="3000">
                <a:latin typeface="Batang"/>
              </a:rPr>
              <a:t>Recap of September</a:t>
            </a:r>
          </a:p>
          <a:p>
            <a:pPr marL="0" indent="0"/>
            <a:endParaRPr lang="en-US" dirty="0">
              <a:latin typeface="Batang"/>
            </a:endParaRPr>
          </a:p>
          <a:p>
            <a:pPr marL="0" indent="0"/>
            <a:r>
              <a:rPr lang="en-US" sz="1500" dirty="0">
                <a:latin typeface="Batang"/>
              </a:rPr>
              <a:t>In the month of September, we finished the clawbot. However, we realized</a:t>
            </a:r>
            <a:r>
              <a:rPr lang="en-US" dirty="0">
                <a:latin typeface="Batang"/>
              </a:rPr>
              <a:t> that the weight was to much to lift the ball. Then, on September 19th, we went to a local scrimmage and realized that this year's robo model was the </a:t>
            </a:r>
            <a:r>
              <a:rPr lang="en-US">
                <a:latin typeface="Batang"/>
              </a:rPr>
              <a:t>swishbot. After noticing this, we immediately started our build on the swishbot.</a:t>
            </a:r>
            <a:endParaRPr lang="en-US"/>
          </a:p>
        </p:txBody>
      </p:sp>
      <p:sp>
        <p:nvSpPr>
          <p:cNvPr id="195" name="Google Shape;195;p26">
            <a:extLst>
              <a:ext uri="{FF2B5EF4-FFF2-40B4-BE49-F238E27FC236}">
                <a16:creationId xmlns:a16="http://schemas.microsoft.com/office/drawing/2014/main" id="{4390D9AA-0FF2-DA43-E4B8-45F7343D4F7C}"/>
              </a:ext>
            </a:extLst>
          </p:cNvPr>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a:extLst>
              <a:ext uri="{FF2B5EF4-FFF2-40B4-BE49-F238E27FC236}">
                <a16:creationId xmlns:a16="http://schemas.microsoft.com/office/drawing/2014/main" id="{3D32AD35-7D4A-D256-D490-95B0C07C7710}"/>
              </a:ext>
            </a:extLst>
          </p:cNvPr>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a:extLst>
              <a:ext uri="{FF2B5EF4-FFF2-40B4-BE49-F238E27FC236}">
                <a16:creationId xmlns:a16="http://schemas.microsoft.com/office/drawing/2014/main" id="{C82BDF2B-2970-5369-4153-7FB4EC9141F9}"/>
              </a:ext>
            </a:extLst>
          </p:cNvPr>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a:extLst>
              <a:ext uri="{FF2B5EF4-FFF2-40B4-BE49-F238E27FC236}">
                <a16:creationId xmlns:a16="http://schemas.microsoft.com/office/drawing/2014/main" id="{20B85A24-9E98-CD23-7A9F-FE31F306E05E}"/>
              </a:ext>
            </a:extLst>
          </p:cNvPr>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4E7C6FEF-0E06-CB00-CB7D-1088D2F26BA5}"/>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70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6A7EFB9B-9A92-D7F8-BBC6-428CF90900A1}"/>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6DC2D4D0-D756-59C0-7434-3787BADE5652}"/>
              </a:ext>
            </a:extLst>
          </p:cNvPr>
          <p:cNvSpPr txBox="1">
            <a:spLocks noGrp="1"/>
          </p:cNvSpPr>
          <p:nvPr>
            <p:ph type="subTitle" idx="1"/>
          </p:nvPr>
        </p:nvSpPr>
        <p:spPr>
          <a:xfrm>
            <a:off x="423519" y="231325"/>
            <a:ext cx="7112160" cy="8686800"/>
          </a:xfrm>
          <a:prstGeom prst="rect">
            <a:avLst/>
          </a:prstGeom>
        </p:spPr>
        <p:txBody>
          <a:bodyPr spcFirstLastPara="1" wrap="square" lIns="0" tIns="0" rIns="0" bIns="0" anchor="t" anchorCtr="0">
            <a:noAutofit/>
          </a:bodyPr>
          <a:lstStyle/>
          <a:p>
            <a:pPr marL="0" indent="0" algn="ctr"/>
            <a:r>
              <a:rPr lang="en-US" sz="3000">
                <a:latin typeface="Batang"/>
              </a:rPr>
              <a:t>Recap of September</a:t>
            </a:r>
          </a:p>
          <a:p>
            <a:pPr marL="0" indent="0"/>
            <a:endParaRPr lang="en-US" dirty="0">
              <a:latin typeface="Batang"/>
            </a:endParaRPr>
          </a:p>
          <a:p>
            <a:pPr marL="0" indent="0"/>
            <a:r>
              <a:rPr lang="en-US" sz="1500" dirty="0">
                <a:latin typeface="Batang"/>
              </a:rPr>
              <a:t>In the month of September, we finished the clawbot. However, we realized</a:t>
            </a:r>
            <a:r>
              <a:rPr lang="en-US" dirty="0">
                <a:latin typeface="Batang"/>
              </a:rPr>
              <a:t> that the weight was to much to lift the ball. Then, on September 19th, we went to a local scrimmage and realized that this year's robo model was the </a:t>
            </a:r>
            <a:r>
              <a:rPr lang="en-US">
                <a:latin typeface="Batang"/>
              </a:rPr>
              <a:t>swishbot. After noticing this, we immediately started our build on the swishbot.</a:t>
            </a:r>
            <a:endParaRPr lang="en-US"/>
          </a:p>
        </p:txBody>
      </p:sp>
      <p:sp>
        <p:nvSpPr>
          <p:cNvPr id="195" name="Google Shape;195;p26">
            <a:extLst>
              <a:ext uri="{FF2B5EF4-FFF2-40B4-BE49-F238E27FC236}">
                <a16:creationId xmlns:a16="http://schemas.microsoft.com/office/drawing/2014/main" id="{ACE65DF5-2DC9-8E29-6840-23AA6E570450}"/>
              </a:ext>
            </a:extLst>
          </p:cNvPr>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a:extLst>
              <a:ext uri="{FF2B5EF4-FFF2-40B4-BE49-F238E27FC236}">
                <a16:creationId xmlns:a16="http://schemas.microsoft.com/office/drawing/2014/main" id="{F043C6BE-7C62-36DF-C683-86D46CB1DAFF}"/>
              </a:ext>
            </a:extLst>
          </p:cNvPr>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a:extLst>
              <a:ext uri="{FF2B5EF4-FFF2-40B4-BE49-F238E27FC236}">
                <a16:creationId xmlns:a16="http://schemas.microsoft.com/office/drawing/2014/main" id="{74F0C1DE-7E06-96A8-B79F-CCB4B9D841F9}"/>
              </a:ext>
            </a:extLst>
          </p:cNvPr>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a:extLst>
              <a:ext uri="{FF2B5EF4-FFF2-40B4-BE49-F238E27FC236}">
                <a16:creationId xmlns:a16="http://schemas.microsoft.com/office/drawing/2014/main" id="{2FDD3A90-ED88-8356-989B-EE04EB78BD37}"/>
              </a:ext>
            </a:extLst>
          </p:cNvPr>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0DBDC560-7785-1F65-4268-5FA353C73A9F}"/>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700433"/>
      </p:ext>
    </p:extLst>
  </p:cSld>
  <p:clrMapOvr>
    <a:masterClrMapping/>
  </p:clrMapOvr>
</p:sld>
</file>

<file path=ppt/theme/theme1.xml><?xml version="1.0" encoding="utf-8"?>
<a:theme xmlns:a="http://schemas.openxmlformats.org/drawingml/2006/main" name="VEX IQ Robotics">
  <a:themeElements>
    <a:clrScheme name="Simple Light">
      <a:dk1>
        <a:srgbClr val="000000"/>
      </a:dk1>
      <a:lt1>
        <a:srgbClr val="FFFFFF"/>
      </a:lt1>
      <a:dk2>
        <a:srgbClr val="888B8D"/>
      </a:dk2>
      <a:lt2>
        <a:srgbClr val="0076BB"/>
      </a:lt2>
      <a:accent1>
        <a:srgbClr val="DCE4F2"/>
      </a:accent1>
      <a:accent2>
        <a:srgbClr val="95B8DF"/>
      </a:accent2>
      <a:accent3>
        <a:srgbClr val="3491C9"/>
      </a:accent3>
      <a:accent4>
        <a:srgbClr val="005A8D"/>
      </a:accent4>
      <a:accent5>
        <a:srgbClr val="112C3B"/>
      </a:accent5>
      <a:accent6>
        <a:srgbClr val="54565A"/>
      </a:accent6>
      <a:hlink>
        <a:srgbClr val="242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1072a89-7fca-4cde-a094-3ac17309187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6DA40A57142554D9FEE212BC6E37615" ma:contentTypeVersion="8" ma:contentTypeDescription="Create a new document." ma:contentTypeScope="" ma:versionID="658d3de9a8654e7750394cd9a6c18284">
  <xsd:schema xmlns:xsd="http://www.w3.org/2001/XMLSchema" xmlns:xs="http://www.w3.org/2001/XMLSchema" xmlns:p="http://schemas.microsoft.com/office/2006/metadata/properties" xmlns:ns3="5e961542-74fb-4a93-835b-336b86ecc66c" xmlns:ns4="b1072a89-7fca-4cde-a094-3ac173091871" targetNamespace="http://schemas.microsoft.com/office/2006/metadata/properties" ma:root="true" ma:fieldsID="7cc39666f9b7dbbd1830ee0604541555" ns3:_="" ns4:_="">
    <xsd:import namespace="5e961542-74fb-4a93-835b-336b86ecc66c"/>
    <xsd:import namespace="b1072a89-7fca-4cde-a094-3ac17309187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SearchProperties"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961542-74fb-4a93-835b-336b86ecc66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072a89-7fca-4cde-a094-3ac17309187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2BB454-1B21-4D8D-83BA-9A6761472190}">
  <ds:schemaRefs>
    <ds:schemaRef ds:uri="http://schemas.microsoft.com/sharepoint/v3/contenttype/forms"/>
  </ds:schemaRefs>
</ds:datastoreItem>
</file>

<file path=customXml/itemProps2.xml><?xml version="1.0" encoding="utf-8"?>
<ds:datastoreItem xmlns:ds="http://schemas.openxmlformats.org/officeDocument/2006/customXml" ds:itemID="{F0100AE4-9FB3-47A4-AD99-DD5CBFD4BD92}">
  <ds:schemaRefs>
    <ds:schemaRef ds:uri="http://purl.org/dc/dcmitype/"/>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b1072a89-7fca-4cde-a094-3ac173091871"/>
    <ds:schemaRef ds:uri="5e961542-74fb-4a93-835b-336b86ecc66c"/>
    <ds:schemaRef ds:uri="http://schemas.microsoft.com/office/2006/metadata/properties"/>
  </ds:schemaRefs>
</ds:datastoreItem>
</file>

<file path=customXml/itemProps3.xml><?xml version="1.0" encoding="utf-8"?>
<ds:datastoreItem xmlns:ds="http://schemas.openxmlformats.org/officeDocument/2006/customXml" ds:itemID="{C8A7CE3C-C8C3-4377-8F91-D4212220DF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961542-74fb-4a93-835b-336b86ecc66c"/>
    <ds:schemaRef ds:uri="b1072a89-7fca-4cde-a094-3ac1730918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TotalTime>
  <Words>484</Words>
  <Application>Microsoft Office PowerPoint</Application>
  <PresentationFormat>Custom</PresentationFormat>
  <Paragraphs>133</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VEX IQ Robotics</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Section A</vt:lpstr>
      <vt:lpstr>PowerPoint Presentation</vt:lpstr>
      <vt:lpstr>PowerPoint Presentation</vt:lpstr>
      <vt:lpstr>PowerPoint Presentation</vt:lpstr>
      <vt:lpstr>PowerPoint Presentation</vt:lpstr>
      <vt:lpstr>PowerPoint Presentation</vt:lpstr>
      <vt:lpstr>PowerPoint Presentation</vt:lpstr>
      <vt:lpstr>“Rapid Relay” Game Field</vt:lpstr>
      <vt:lpstr>PowerPoint Presentation</vt:lpstr>
      <vt:lpstr>PowerPoint Presentation</vt:lpstr>
      <vt:lpstr>Week of: MM/DD/YYYY</vt:lpstr>
      <vt:lpstr>August 2024</vt:lpstr>
      <vt:lpstr>September 2024 </vt:lpstr>
      <vt:lpstr>October 2024</vt:lpstr>
      <vt:lpstr>November 2024</vt:lpstr>
      <vt:lpstr>December 2024</vt:lpstr>
      <vt:lpstr>January 2025</vt:lpstr>
      <vt:lpstr>February 2025</vt:lpstr>
      <vt:lpstr>August 2024</vt:lpstr>
      <vt:lpstr>September 2024</vt:lpstr>
      <vt:lpstr>October 2024</vt:lpstr>
      <vt:lpstr>November 2024</vt:lpstr>
      <vt:lpstr>December 2024</vt:lpstr>
      <vt:lpstr>January 2025</vt:lpstr>
      <vt:lpstr>February 2025</vt:lpstr>
      <vt:lpstr>April 2025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Christine Gutierrez</dc:creator>
  <cp:lastModifiedBy>Christine Gutierrez</cp:lastModifiedBy>
  <cp:revision>250</cp:revision>
  <dcterms:modified xsi:type="dcterms:W3CDTF">2025-02-25T01:28:14Z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0x01010036DA40A57142554D9FEE212BC6E37615</vt:lpwstr>
  </property>
</Properties>
</file>